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84">
          <p15:clr>
            <a:srgbClr val="A4A3A4"/>
          </p15:clr>
        </p15:guide>
        <p15:guide id="2" pos="39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B282544-79BD-40D3-AF49-0B9BAA325080}">
  <a:tblStyle styleId="{4B282544-79BD-40D3-AF49-0B9BAA3250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384" orient="horz"/>
        <p:guide pos="390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indent="-228600" lvl="1" marL="9144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2pPr>
            <a:lvl3pPr indent="-228600" lvl="2" marL="13716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3pPr>
            <a:lvl4pPr indent="-228600" lvl="3" marL="18288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4pPr>
            <a:lvl5pPr indent="-228600" lvl="4" marL="22860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5pPr>
            <a:lvl6pPr indent="-228600" lvl="5" marL="27432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6pPr>
            <a:lvl7pPr indent="-228600" lvl="6" marL="32004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7pPr>
            <a:lvl8pPr indent="-228600" lvl="7" marL="36576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8pPr>
            <a:lvl9pPr indent="-228600" lvl="8" marL="41148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mbria"/>
                <a:ea typeface="Cambria"/>
                <a:cs typeface="Cambria"/>
                <a:sym typeface="Cambria"/>
              </a:rPr>
              <a:t>‹#›</a:t>
            </a:fld>
            <a:endParaRPr b="0" i="0" sz="1200" u="none" cap="none" strike="noStrike">
              <a:solidFill>
                <a:schemeClr val="dk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Luân</a:t>
            </a:r>
            <a:endParaRPr/>
          </a:p>
          <a:p>
            <a:pPr indent="0" lvl="0" marL="0" rtl="0" algn="l">
              <a:spcBef>
                <a:spcPts val="0"/>
              </a:spcBef>
              <a:spcAft>
                <a:spcPts val="0"/>
              </a:spcAft>
              <a:buNone/>
            </a:pPr>
            <a:r>
              <a:t/>
            </a:r>
            <a:endParaRPr/>
          </a:p>
        </p:txBody>
      </p:sp>
      <p:sp>
        <p:nvSpPr>
          <p:cNvPr id="113" name="Google Shape;11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12bb5dc7d_2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512bb5dc7d_2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284" name="Google Shape;284;g512bb5dc7d_2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8d013af2a_1_16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58d013af2a_1_1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299" name="Google Shape;299;g58d013af2a_1_1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8d013af2a_1_17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58d013af2a_1_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316" name="Google Shape;316;g58d013af2a_1_1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8d013af2a_1_19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58d013af2a_1_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331" name="Google Shape;331;g58d013af2a_1_1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d013af2a_1_13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58d013af2a_1_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344" name="Google Shape;344;g58d013af2a_1_1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12bb5dc7d_2_9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512bb5dc7d_2_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359" name="Google Shape;359;g512bb5dc7d_2_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372" name="Google Shape;37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1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389" name="Google Shape;389;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402" name="Google Shape;40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a:p>
            <a:pPr indent="0" lvl="0" marL="0" rtl="0" algn="l">
              <a:spcBef>
                <a:spcPts val="0"/>
              </a:spcBef>
              <a:spcAft>
                <a:spcPts val="0"/>
              </a:spcAft>
              <a:buNone/>
            </a:pPr>
            <a:r>
              <a:rPr lang="en-US"/>
              <a:t>hiện thực hóa tính năng trong hệ thống như thế nào.</a:t>
            </a:r>
            <a:endParaRPr/>
          </a:p>
          <a:p>
            <a:pPr indent="0" lvl="0" marL="0" rtl="0" algn="l">
              <a:spcBef>
                <a:spcPts val="0"/>
              </a:spcBef>
              <a:spcAft>
                <a:spcPts val="0"/>
              </a:spcAft>
              <a:buNone/>
            </a:pPr>
            <a:r>
              <a:t/>
            </a:r>
            <a:endParaRPr/>
          </a:p>
        </p:txBody>
      </p:sp>
      <p:sp>
        <p:nvSpPr>
          <p:cNvPr id="414" name="Google Shape;414;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Luân</a:t>
            </a:r>
            <a:endParaRPr/>
          </a:p>
          <a:p>
            <a:pPr indent="-171450" lvl="0" marL="171450" rtl="0" algn="l">
              <a:spcBef>
                <a:spcPts val="0"/>
              </a:spcBef>
              <a:spcAft>
                <a:spcPts val="0"/>
              </a:spcAft>
              <a:buClr>
                <a:schemeClr val="dk1"/>
              </a:buClr>
              <a:buSzPts val="1200"/>
              <a:buFont typeface="Cambria"/>
              <a:buChar char="-"/>
            </a:pPr>
            <a:r>
              <a:rPr lang="en-US"/>
              <a:t>1/ Agenda</a:t>
            </a:r>
            <a:endParaRPr/>
          </a:p>
          <a:p>
            <a:pPr indent="-171450" lvl="0" marL="171450" rtl="0" algn="l">
              <a:spcBef>
                <a:spcPts val="0"/>
              </a:spcBef>
              <a:spcAft>
                <a:spcPts val="0"/>
              </a:spcAft>
              <a:buClr>
                <a:schemeClr val="dk1"/>
              </a:buClr>
              <a:buSzPts val="1200"/>
              <a:buFont typeface="Cambria"/>
              <a:buChar char="-"/>
            </a:pPr>
            <a:r>
              <a:rPr lang="en-US"/>
              <a:t>2/ Problem</a:t>
            </a:r>
            <a:endParaRPr/>
          </a:p>
          <a:p>
            <a:pPr indent="-171450" lvl="0" marL="171450" rtl="0" algn="l">
              <a:spcBef>
                <a:spcPts val="0"/>
              </a:spcBef>
              <a:spcAft>
                <a:spcPts val="0"/>
              </a:spcAft>
              <a:buClr>
                <a:schemeClr val="dk1"/>
              </a:buClr>
              <a:buSzPts val="1200"/>
              <a:buFont typeface="Cambria"/>
              <a:buChar char="-"/>
            </a:pPr>
            <a:r>
              <a:rPr lang="en-US"/>
              <a:t>3/ Solution</a:t>
            </a:r>
            <a:endParaRPr/>
          </a:p>
          <a:p>
            <a:pPr indent="-171450" lvl="1" marL="628650" rtl="0" algn="l">
              <a:spcBef>
                <a:spcPts val="0"/>
              </a:spcBef>
              <a:spcAft>
                <a:spcPts val="0"/>
              </a:spcAft>
              <a:buClr>
                <a:schemeClr val="dk1"/>
              </a:buClr>
              <a:buSzPts val="1200"/>
              <a:buFont typeface="Cambria"/>
              <a:buChar char="-"/>
            </a:pPr>
            <a:r>
              <a:rPr lang="en-US"/>
              <a:t>Architecture (Firebase để làm gì- cho realtime notification, Redis làm gì – là 1 server )</a:t>
            </a:r>
            <a:endParaRPr/>
          </a:p>
          <a:p>
            <a:pPr indent="-171450" lvl="1" marL="628650" rtl="0" algn="l">
              <a:spcBef>
                <a:spcPts val="0"/>
              </a:spcBef>
              <a:spcAft>
                <a:spcPts val="0"/>
              </a:spcAft>
              <a:buClr>
                <a:schemeClr val="dk1"/>
              </a:buClr>
              <a:buSzPts val="1200"/>
              <a:buFont typeface="Cambria"/>
              <a:buChar char="-"/>
            </a:pPr>
            <a:r>
              <a:rPr lang="en-US"/>
              <a:t>Functional req – chụp hình trên app của mình đưa lên</a:t>
            </a:r>
            <a:endParaRPr/>
          </a:p>
          <a:p>
            <a:pPr indent="-171450" lvl="1" marL="628650" rtl="0" algn="l">
              <a:spcBef>
                <a:spcPts val="0"/>
              </a:spcBef>
              <a:spcAft>
                <a:spcPts val="0"/>
              </a:spcAft>
              <a:buClr>
                <a:schemeClr val="dk1"/>
              </a:buClr>
              <a:buSzPts val="1200"/>
              <a:buFont typeface="Cambria"/>
              <a:buChar char="-"/>
            </a:pPr>
            <a:r>
              <a:rPr lang="en-US"/>
              <a:t>Non-functional req(if have)</a:t>
            </a:r>
            <a:endParaRPr/>
          </a:p>
          <a:p>
            <a:pPr indent="-171450" lvl="1" marL="628650" rtl="0" algn="l">
              <a:spcBef>
                <a:spcPts val="0"/>
              </a:spcBef>
              <a:spcAft>
                <a:spcPts val="0"/>
              </a:spcAft>
              <a:buClr>
                <a:schemeClr val="dk1"/>
              </a:buClr>
              <a:buSzPts val="1200"/>
              <a:buFont typeface="Cambria"/>
              <a:buChar char="-"/>
            </a:pPr>
            <a:r>
              <a:rPr lang="en-US"/>
              <a:t>Advantages(ưu điểm)</a:t>
            </a:r>
            <a:endParaRPr/>
          </a:p>
          <a:p>
            <a:pPr indent="-171450" lvl="1" marL="628650" rtl="0" algn="l">
              <a:spcBef>
                <a:spcPts val="0"/>
              </a:spcBef>
              <a:spcAft>
                <a:spcPts val="0"/>
              </a:spcAft>
              <a:buClr>
                <a:schemeClr val="dk1"/>
              </a:buClr>
              <a:buSzPts val="1200"/>
              <a:buFont typeface="Cambria"/>
              <a:buChar char="-"/>
            </a:pPr>
            <a:r>
              <a:rPr lang="en-US"/>
              <a:t>Disadvantages/Limitations (giới hạn) cốt lổi tập trung cái gì</a:t>
            </a:r>
            <a:endParaRPr/>
          </a:p>
          <a:p>
            <a:pPr indent="-171450" lvl="0" marL="171450" rtl="0" algn="l">
              <a:spcBef>
                <a:spcPts val="0"/>
              </a:spcBef>
              <a:spcAft>
                <a:spcPts val="0"/>
              </a:spcAft>
              <a:buClr>
                <a:schemeClr val="dk1"/>
              </a:buClr>
              <a:buSzPts val="1200"/>
              <a:buFont typeface="Cambria"/>
              <a:buChar char="-"/>
            </a:pPr>
            <a:r>
              <a:rPr lang="en-US"/>
              <a:t>4/ Demo</a:t>
            </a:r>
            <a:endParaRPr/>
          </a:p>
          <a:p>
            <a:pPr indent="-171450" lvl="1" marL="628650" rtl="0" algn="l">
              <a:spcBef>
                <a:spcPts val="0"/>
              </a:spcBef>
              <a:spcAft>
                <a:spcPts val="0"/>
              </a:spcAft>
              <a:buClr>
                <a:schemeClr val="dk1"/>
              </a:buClr>
              <a:buSzPts val="1200"/>
              <a:buFont typeface="Cambria"/>
              <a:buChar char="-"/>
            </a:pPr>
            <a:r>
              <a:rPr lang="en-US"/>
              <a:t>Demo 1: tạo công thức nấu ăn</a:t>
            </a:r>
            <a:endParaRPr/>
          </a:p>
          <a:p>
            <a:pPr indent="-171450" lvl="2" marL="1085850" rtl="0" algn="l">
              <a:spcBef>
                <a:spcPts val="0"/>
              </a:spcBef>
              <a:spcAft>
                <a:spcPts val="0"/>
              </a:spcAft>
              <a:buClr>
                <a:schemeClr val="dk1"/>
              </a:buClr>
              <a:buSzPts val="1200"/>
              <a:buFont typeface="Cambria"/>
              <a:buChar char="-"/>
            </a:pPr>
            <a:r>
              <a:rPr lang="en-US"/>
              <a:t>Flow chạy (Step by step) (dùng Flow chart)</a:t>
            </a:r>
            <a:endParaRPr/>
          </a:p>
          <a:p>
            <a:pPr indent="-171450" lvl="2" marL="1085850" rtl="0" algn="l">
              <a:spcBef>
                <a:spcPts val="0"/>
              </a:spcBef>
              <a:spcAft>
                <a:spcPts val="0"/>
              </a:spcAft>
              <a:buClr>
                <a:schemeClr val="dk1"/>
              </a:buClr>
              <a:buSzPts val="1200"/>
              <a:buFont typeface="Cambria"/>
              <a:buChar char="-"/>
            </a:pPr>
            <a:r>
              <a:rPr lang="en-US"/>
              <a:t>Cấu trúc dữ liệu data structure/ Thuật toán algorithm</a:t>
            </a:r>
            <a:endParaRPr/>
          </a:p>
          <a:p>
            <a:pPr indent="-171450" lvl="2" marL="1085850" rtl="0" algn="l">
              <a:spcBef>
                <a:spcPts val="0"/>
              </a:spcBef>
              <a:spcAft>
                <a:spcPts val="0"/>
              </a:spcAft>
              <a:buClr>
                <a:schemeClr val="dk1"/>
              </a:buClr>
              <a:buSzPts val="1200"/>
              <a:buFont typeface="Cambria"/>
              <a:buChar char="-"/>
            </a:pPr>
            <a:r>
              <a:rPr lang="en-US"/>
              <a:t>Run.</a:t>
            </a:r>
            <a:endParaRPr/>
          </a:p>
          <a:p>
            <a:pPr indent="-171450" lvl="2" marL="1085850" rtl="0" algn="l">
              <a:spcBef>
                <a:spcPts val="0"/>
              </a:spcBef>
              <a:spcAft>
                <a:spcPts val="0"/>
              </a:spcAft>
              <a:buClr>
                <a:schemeClr val="dk1"/>
              </a:buClr>
              <a:buSzPts val="1200"/>
              <a:buFont typeface="Cambria"/>
              <a:buChar char="-"/>
            </a:pPr>
            <a:r>
              <a:rPr lang="en-US"/>
              <a:t>Ex: News feed chạy rồi data structure</a:t>
            </a:r>
            <a:endParaRPr/>
          </a:p>
          <a:p>
            <a:pPr indent="-95250" lvl="0" marL="171450" rtl="0" algn="l">
              <a:spcBef>
                <a:spcPts val="0"/>
              </a:spcBef>
              <a:spcAft>
                <a:spcPts val="0"/>
              </a:spcAft>
              <a:buClr>
                <a:schemeClr val="dk1"/>
              </a:buClr>
              <a:buSzPts val="1200"/>
              <a:buFont typeface="Cambria"/>
              <a:buNone/>
            </a:pPr>
            <a:r>
              <a:t/>
            </a:r>
            <a:endParaRPr/>
          </a:p>
          <a:p>
            <a:pPr indent="-95250" lvl="2" marL="1085850" rtl="0" algn="l">
              <a:spcBef>
                <a:spcPts val="0"/>
              </a:spcBef>
              <a:spcAft>
                <a:spcPts val="0"/>
              </a:spcAft>
              <a:buClr>
                <a:schemeClr val="dk1"/>
              </a:buClr>
              <a:buSzPts val="1200"/>
              <a:buFont typeface="Cambria"/>
              <a:buNone/>
            </a:pPr>
            <a:r>
              <a:t/>
            </a:r>
            <a:endParaRPr/>
          </a:p>
          <a:p>
            <a:pPr indent="0" lvl="0" marL="0" rtl="0" algn="l">
              <a:spcBef>
                <a:spcPts val="0"/>
              </a:spcBef>
              <a:spcAft>
                <a:spcPts val="0"/>
              </a:spcAft>
              <a:buNone/>
            </a:pPr>
            <a:r>
              <a:t/>
            </a:r>
            <a:endParaRPr/>
          </a:p>
        </p:txBody>
      </p:sp>
      <p:sp>
        <p:nvSpPr>
          <p:cNvPr id="125" name="Google Shape;12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6e8686443_0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56e8686443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a:p>
            <a:pPr indent="0" lvl="0" marL="0" rtl="0" algn="l">
              <a:spcBef>
                <a:spcPts val="0"/>
              </a:spcBef>
              <a:spcAft>
                <a:spcPts val="0"/>
              </a:spcAft>
              <a:buNone/>
            </a:pPr>
            <a:r>
              <a:rPr lang="en-US"/>
              <a:t>so luoc cấu trúc toàn bộ hệ thống của tụi em</a:t>
            </a:r>
            <a:endParaRPr/>
          </a:p>
          <a:p>
            <a:pPr indent="0" lvl="0" marL="0" rtl="0" algn="l">
              <a:spcBef>
                <a:spcPts val="0"/>
              </a:spcBef>
              <a:spcAft>
                <a:spcPts val="0"/>
              </a:spcAft>
              <a:buNone/>
            </a:pPr>
            <a:r>
              <a:rPr lang="en-US"/>
              <a:t>rest api là phần chính tạo ra api thực hiện công việc xử lý dữ liệu khi client gọi.</a:t>
            </a:r>
            <a:endParaRPr/>
          </a:p>
          <a:p>
            <a:pPr indent="0" lvl="0" marL="0" rtl="0" algn="l">
              <a:spcBef>
                <a:spcPts val="0"/>
              </a:spcBef>
              <a:spcAft>
                <a:spcPts val="0"/>
              </a:spcAft>
              <a:buNone/>
            </a:pPr>
            <a:r>
              <a:rPr lang="en-US"/>
              <a:t>với những dữ liệu này dc lưu ở 3 db gồm sql db lưu dữ liệu chính và redis db- là 1 server no sql với hình thức lưu dữ liệu là key và value, dùng để lưu đề xuất sau khi tính toán cho user và Firebase cho việc realtime notification và message chat, là 1 backend as a service , dùng xử lý và lưu dữ liệu chat và notification.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đi kèm với đó, là 1 bộ crawl dữ liệu từ các cửa hàng, để kiểm tra nguyên liệu có tồn tại trong cửa hàng không, và lấy địa chỉ chi nhánh cửa hàng, kết hợp với 1 bộ ứng dụng để tìm kinh độ vĩ độ của cửa hàng dựa trên google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cuối cùng là 1 bộ user behavior dùng để tính toán độ tương thích giữa các người dùng và công thức cho chức năng đề xuất công thức.</a:t>
            </a:r>
            <a:endParaRPr/>
          </a:p>
          <a:p>
            <a:pPr indent="0" lvl="0" marL="0" rtl="0" algn="l">
              <a:spcBef>
                <a:spcPts val="0"/>
              </a:spcBef>
              <a:spcAft>
                <a:spcPts val="0"/>
              </a:spcAft>
              <a:buNone/>
            </a:pPr>
            <a:r>
              <a:t/>
            </a:r>
            <a:endParaRPr/>
          </a:p>
        </p:txBody>
      </p:sp>
      <p:sp>
        <p:nvSpPr>
          <p:cNvPr id="426" name="Google Shape;426;g56e8686443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6e8686443_0_3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56e8686443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a:p>
            <a:pPr indent="0" lvl="0" marL="0" rtl="0" algn="l">
              <a:spcBef>
                <a:spcPts val="0"/>
              </a:spcBef>
              <a:spcAft>
                <a:spcPts val="0"/>
              </a:spcAft>
              <a:buNone/>
            </a:pPr>
            <a:r>
              <a:rPr lang="en-US"/>
              <a:t>so luoc cấu trúc toàn bộ hệ thống của tụi em</a:t>
            </a:r>
            <a:endParaRPr/>
          </a:p>
          <a:p>
            <a:pPr indent="0" lvl="0" marL="0" rtl="0" algn="l">
              <a:spcBef>
                <a:spcPts val="0"/>
              </a:spcBef>
              <a:spcAft>
                <a:spcPts val="0"/>
              </a:spcAft>
              <a:buNone/>
            </a:pPr>
            <a:r>
              <a:rPr lang="en-US"/>
              <a:t>rest api là phần chính tạo ra api thực hiện công việc xử lý dữ liệu khi client gọi.</a:t>
            </a:r>
            <a:endParaRPr/>
          </a:p>
          <a:p>
            <a:pPr indent="0" lvl="0" marL="0" rtl="0" algn="l">
              <a:spcBef>
                <a:spcPts val="0"/>
              </a:spcBef>
              <a:spcAft>
                <a:spcPts val="0"/>
              </a:spcAft>
              <a:buNone/>
            </a:pPr>
            <a:r>
              <a:rPr lang="en-US"/>
              <a:t>với những dữ liệu này dc lưu ở 3 db gồm sql db lưu dữ liệu chính và redis db- là 1 server no sql với hình thức lưu dữ liệu là key và value, dùng để lưu đề xuất sau khi tính toán cho user và Firebase cho việc realtime notification và message chat, là 1 backend as a service , dùng xử lý và lưu dữ liệu chat và notification.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đi kèm với đó, là 1 bộ crawl dữ liệu từ các cửa hàng, để kiểm tra nguyên liệu có tồn tại trong cửa hàng không, và lấy địa chỉ chi nhánh cửa hàng, kết hợp với 1 bộ ứng dụng để tìm kinh độ vĩ độ của cửa hàng dựa trên google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cuối cùng là 1 bộ user behavior dùng để tính toán độ tương thích giữa các người dùng và công thức cho chức năng đề xuất công thức.</a:t>
            </a:r>
            <a:endParaRPr/>
          </a:p>
          <a:p>
            <a:pPr indent="0" lvl="0" marL="0" rtl="0" algn="l">
              <a:spcBef>
                <a:spcPts val="0"/>
              </a:spcBef>
              <a:spcAft>
                <a:spcPts val="0"/>
              </a:spcAft>
              <a:buNone/>
            </a:pPr>
            <a:r>
              <a:t/>
            </a:r>
            <a:endParaRPr/>
          </a:p>
        </p:txBody>
      </p:sp>
      <p:sp>
        <p:nvSpPr>
          <p:cNvPr id="435" name="Google Shape;435;g56e8686443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14cf07e32_1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514cf07e32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a:p>
            <a:pPr indent="0" lvl="0" marL="0" rtl="0" algn="l">
              <a:spcBef>
                <a:spcPts val="0"/>
              </a:spcBef>
              <a:spcAft>
                <a:spcPts val="0"/>
              </a:spcAft>
              <a:buNone/>
            </a:pPr>
            <a:r>
              <a:rPr lang="en-US"/>
              <a:t>so luoc cấu trúc toàn bộ hệ thống của tụi em</a:t>
            </a:r>
            <a:endParaRPr/>
          </a:p>
          <a:p>
            <a:pPr indent="0" lvl="0" marL="0" rtl="0" algn="l">
              <a:spcBef>
                <a:spcPts val="0"/>
              </a:spcBef>
              <a:spcAft>
                <a:spcPts val="0"/>
              </a:spcAft>
              <a:buNone/>
            </a:pPr>
            <a:r>
              <a:rPr lang="en-US"/>
              <a:t>rest api là phần chính tạo ra api thực hiện công việc xử lý dữ liệu khi client gọi.</a:t>
            </a:r>
            <a:endParaRPr/>
          </a:p>
          <a:p>
            <a:pPr indent="0" lvl="0" marL="0" rtl="0" algn="l">
              <a:spcBef>
                <a:spcPts val="0"/>
              </a:spcBef>
              <a:spcAft>
                <a:spcPts val="0"/>
              </a:spcAft>
              <a:buNone/>
            </a:pPr>
            <a:r>
              <a:rPr lang="en-US"/>
              <a:t>với những dữ liệu này dc lưu ở 3 db gồm sql db lưu dữ liệu chính và redis db- là 1 server no sql với hình thức lưu dữ liệu là key và value, dùng để lưu đề xuất sau khi tính toán cho user và Firebase cho việc realtime notification và message chat, là 1 backend as a service , dùng xử lý và lưu dữ liệu chat và notification.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đi kèm với đó, là 1 bộ crawl dữ liệu từ các cửa hàng, để kiểm tra nguyên liệu có tồn tại trong cửa hàng không, và lấy địa chỉ chi nhánh cửa hàng, kết hợp với 1 bộ ứng dụng để tìm kinh độ vĩ độ của cửa hàng dựa trên google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cuối cùng là 1 bộ user behavior dùng để tính toán độ tương thích giữa các người dùng và công thức cho chức năng đề xuất công thức.</a:t>
            </a:r>
            <a:endParaRPr/>
          </a:p>
          <a:p>
            <a:pPr indent="0" lvl="0" marL="0" rtl="0" algn="l">
              <a:spcBef>
                <a:spcPts val="0"/>
              </a:spcBef>
              <a:spcAft>
                <a:spcPts val="0"/>
              </a:spcAft>
              <a:buNone/>
            </a:pPr>
            <a:r>
              <a:t/>
            </a:r>
            <a:endParaRPr/>
          </a:p>
        </p:txBody>
      </p:sp>
      <p:sp>
        <p:nvSpPr>
          <p:cNvPr id="445" name="Google Shape;445;g514cf07e32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14cf07e32_1_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514cf07e32_1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a:p>
            <a:pPr indent="0" lvl="0" marL="0" rtl="0" algn="l">
              <a:spcBef>
                <a:spcPts val="0"/>
              </a:spcBef>
              <a:spcAft>
                <a:spcPts val="0"/>
              </a:spcAft>
              <a:buNone/>
            </a:pPr>
            <a:r>
              <a:rPr lang="en-US"/>
              <a:t>so luoc cấu trúc toàn bộ hệ thống của tụi em</a:t>
            </a:r>
            <a:endParaRPr/>
          </a:p>
          <a:p>
            <a:pPr indent="0" lvl="0" marL="0" rtl="0" algn="l">
              <a:spcBef>
                <a:spcPts val="0"/>
              </a:spcBef>
              <a:spcAft>
                <a:spcPts val="0"/>
              </a:spcAft>
              <a:buNone/>
            </a:pPr>
            <a:r>
              <a:rPr lang="en-US"/>
              <a:t>rest api là phần chính tạo ra api thực hiện công việc xử lý dữ liệu khi client gọi.</a:t>
            </a:r>
            <a:endParaRPr/>
          </a:p>
          <a:p>
            <a:pPr indent="0" lvl="0" marL="0" rtl="0" algn="l">
              <a:spcBef>
                <a:spcPts val="0"/>
              </a:spcBef>
              <a:spcAft>
                <a:spcPts val="0"/>
              </a:spcAft>
              <a:buNone/>
            </a:pPr>
            <a:r>
              <a:rPr lang="en-US"/>
              <a:t>với những dữ liệu này dc lưu ở 3 db gồm sql db lưu dữ liệu chính và redis db- là 1 server no sql với hình thức lưu dữ liệu là key và value, dùng để lưu đề xuất sau khi tính toán cho user và Firebase cho việc realtime notification và message chat, là 1 backend as a service , dùng xử lý và lưu dữ liệu chat và notification.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đi kèm với đó, là 1 bộ crawl dữ liệu từ các cửa hàng, để kiểm tra nguyên liệu có tồn tại trong cửa hàng không, và lấy địa chỉ chi nhánh cửa hàng, kết hợp với 1 bộ ứng dụng để tìm kinh độ vĩ độ của cửa hàng dựa trên google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cuối cùng là 1 bộ user behavior dùng để tính toán độ tương thích giữa các người dùng và công thức cho chức năng đề xuất công thức.</a:t>
            </a:r>
            <a:endParaRPr/>
          </a:p>
          <a:p>
            <a:pPr indent="0" lvl="0" marL="0" rtl="0" algn="l">
              <a:spcBef>
                <a:spcPts val="0"/>
              </a:spcBef>
              <a:spcAft>
                <a:spcPts val="0"/>
              </a:spcAft>
              <a:buNone/>
            </a:pPr>
            <a:r>
              <a:t/>
            </a:r>
            <a:endParaRPr/>
          </a:p>
        </p:txBody>
      </p:sp>
      <p:sp>
        <p:nvSpPr>
          <p:cNvPr id="455" name="Google Shape;455;g514cf07e32_1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14cf07e32_1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514cf07e32_1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a:p>
            <a:pPr indent="0" lvl="0" marL="0" rtl="0" algn="l">
              <a:spcBef>
                <a:spcPts val="0"/>
              </a:spcBef>
              <a:spcAft>
                <a:spcPts val="0"/>
              </a:spcAft>
              <a:buNone/>
            </a:pPr>
            <a:r>
              <a:rPr lang="en-US"/>
              <a:t>so luoc cấu trúc toàn bộ hệ thống của tụi em</a:t>
            </a:r>
            <a:endParaRPr/>
          </a:p>
          <a:p>
            <a:pPr indent="0" lvl="0" marL="0" rtl="0" algn="l">
              <a:spcBef>
                <a:spcPts val="0"/>
              </a:spcBef>
              <a:spcAft>
                <a:spcPts val="0"/>
              </a:spcAft>
              <a:buNone/>
            </a:pPr>
            <a:r>
              <a:rPr lang="en-US"/>
              <a:t>rest api là phần chính tạo ra api thực hiện công việc xử lý dữ liệu khi client gọi.</a:t>
            </a:r>
            <a:endParaRPr/>
          </a:p>
          <a:p>
            <a:pPr indent="0" lvl="0" marL="0" rtl="0" algn="l">
              <a:spcBef>
                <a:spcPts val="0"/>
              </a:spcBef>
              <a:spcAft>
                <a:spcPts val="0"/>
              </a:spcAft>
              <a:buNone/>
            </a:pPr>
            <a:r>
              <a:rPr lang="en-US"/>
              <a:t>với những dữ liệu này dc lưu ở 3 db gồm sql db lưu dữ liệu chính và redis db- là 1 server no sql với hình thức lưu dữ liệu là key và value, dùng để lưu đề xuất sau khi tính toán cho user và Firebase cho việc realtime notification và message chat, là 1 backend as a service , dùng xử lý và lưu dữ liệu chat và notification.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đi kèm với đó, là 1 bộ crawl dữ liệu từ các cửa hàng, để kiểm tra nguyên liệu có tồn tại trong cửa hàng không, và lấy địa chỉ chi nhánh cửa hàng, kết hợp với 1 bộ ứng dụng để tìm kinh độ vĩ độ của cửa hàng dựa trên google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cuối cùng là 1 bộ user behavior dùng để tính toán độ tương thích giữa các người dùng và công thức cho chức năng đề xuất công thức.</a:t>
            </a:r>
            <a:endParaRPr/>
          </a:p>
          <a:p>
            <a:pPr indent="0" lvl="0" marL="0" rtl="0" algn="l">
              <a:spcBef>
                <a:spcPts val="0"/>
              </a:spcBef>
              <a:spcAft>
                <a:spcPts val="0"/>
              </a:spcAft>
              <a:buNone/>
            </a:pPr>
            <a:r>
              <a:t/>
            </a:r>
            <a:endParaRPr/>
          </a:p>
        </p:txBody>
      </p:sp>
      <p:sp>
        <p:nvSpPr>
          <p:cNvPr id="465" name="Google Shape;465;g514cf07e32_1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a:p>
            <a:pPr indent="0" lvl="0" marL="0" rtl="0" algn="l">
              <a:spcBef>
                <a:spcPts val="0"/>
              </a:spcBef>
              <a:spcAft>
                <a:spcPts val="0"/>
              </a:spcAft>
              <a:buNone/>
            </a:pPr>
            <a:r>
              <a:rPr lang="en-US"/>
              <a:t>so luoc cấu trúc toàn bộ hệ thống của tụi em</a:t>
            </a:r>
            <a:endParaRPr/>
          </a:p>
          <a:p>
            <a:pPr indent="0" lvl="0" marL="0" rtl="0" algn="l">
              <a:spcBef>
                <a:spcPts val="0"/>
              </a:spcBef>
              <a:spcAft>
                <a:spcPts val="0"/>
              </a:spcAft>
              <a:buNone/>
            </a:pPr>
            <a:r>
              <a:rPr lang="en-US"/>
              <a:t>rest api là phần chính tạo ra api thực hiện công việc xử lý dữ liệu khi client gọi.</a:t>
            </a:r>
            <a:endParaRPr/>
          </a:p>
          <a:p>
            <a:pPr indent="0" lvl="0" marL="0" rtl="0" algn="l">
              <a:spcBef>
                <a:spcPts val="0"/>
              </a:spcBef>
              <a:spcAft>
                <a:spcPts val="0"/>
              </a:spcAft>
              <a:buNone/>
            </a:pPr>
            <a:r>
              <a:rPr lang="en-US"/>
              <a:t>với những dữ liệu này dc lưu ở 3 db gồm sql db lưu dữ liệu chính và redis db- là 1 server no sql với hình thức lưu dữ liệu là key và value, dùng để lưu đề xuất sau khi tính toán cho user và Firebase cho việc realtime notification và message chat, là 1 backend as a service , dùng xử lý và lưu dữ liệu chat và notification.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đi kèm với đó, là 1 bộ crawl dữ liệu từ các cửa hàng, để kiểm tra nguyên liệu có tồn tại trong cửa hàng không, và lấy địa chỉ chi nhánh cửa hàng, kết hợp với 1 bộ ứng dụng để tìm kinh độ vĩ độ của cửa hàng dựa trên google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cuối cùng là 1 bộ user behavior dùng để tính toán độ tương thích giữa các người dùng và công thức cho chức năng đề xuất công thức.</a:t>
            </a:r>
            <a:endParaRPr/>
          </a:p>
          <a:p>
            <a:pPr indent="0" lvl="0" marL="0" rtl="0" algn="l">
              <a:spcBef>
                <a:spcPts val="0"/>
              </a:spcBef>
              <a:spcAft>
                <a:spcPts val="0"/>
              </a:spcAft>
              <a:buNone/>
            </a:pPr>
            <a:r>
              <a:t/>
            </a:r>
            <a:endParaRPr/>
          </a:p>
        </p:txBody>
      </p:sp>
      <p:sp>
        <p:nvSpPr>
          <p:cNvPr id="475" name="Google Shape;475;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6e8686443_0_6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56e8686443_0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a:p>
            <a:pPr indent="0" lvl="0" marL="0" rtl="0" algn="l">
              <a:spcBef>
                <a:spcPts val="0"/>
              </a:spcBef>
              <a:spcAft>
                <a:spcPts val="0"/>
              </a:spcAft>
              <a:buNone/>
            </a:pPr>
            <a:r>
              <a:rPr lang="en-US"/>
              <a:t>so luoc cấu trúc toàn bộ hệ thống của tụi em</a:t>
            </a:r>
            <a:endParaRPr/>
          </a:p>
          <a:p>
            <a:pPr indent="0" lvl="0" marL="0" rtl="0" algn="l">
              <a:spcBef>
                <a:spcPts val="0"/>
              </a:spcBef>
              <a:spcAft>
                <a:spcPts val="0"/>
              </a:spcAft>
              <a:buNone/>
            </a:pPr>
            <a:r>
              <a:rPr lang="en-US"/>
              <a:t>rest api là phần chính tạo ra api thực hiện công việc xử lý dữ liệu khi client gọi.</a:t>
            </a:r>
            <a:endParaRPr/>
          </a:p>
          <a:p>
            <a:pPr indent="0" lvl="0" marL="0" rtl="0" algn="l">
              <a:spcBef>
                <a:spcPts val="0"/>
              </a:spcBef>
              <a:spcAft>
                <a:spcPts val="0"/>
              </a:spcAft>
              <a:buNone/>
            </a:pPr>
            <a:r>
              <a:rPr lang="en-US"/>
              <a:t>với những dữ liệu này dc lưu ở 3 db gồm sql db lưu dữ liệu chính và redis db- là 1 server no sql với hình thức lưu dữ liệu là key và value, dùng để lưu đề xuất sau khi tính toán cho user và Firebase cho việc realtime notification và message chat, là 1 backend as a service , dùng xử lý và lưu dữ liệu chat và notification.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đi kèm với đó, là 1 bộ crawl dữ liệu từ các cửa hàng, để kiểm tra nguyên liệu có tồn tại trong cửa hàng không, và lấy địa chỉ chi nhánh cửa hàng, kết hợp với 1 bộ ứng dụng để tìm kinh độ vĩ độ của cửa hàng dựa trên google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cuối cùng là 1 bộ user behavior dùng để tính toán độ tương thích giữa các người dùng và công thức cho chức năng đề xuất công thức.</a:t>
            </a:r>
            <a:endParaRPr/>
          </a:p>
          <a:p>
            <a:pPr indent="0" lvl="0" marL="0" rtl="0" algn="l">
              <a:spcBef>
                <a:spcPts val="0"/>
              </a:spcBef>
              <a:spcAft>
                <a:spcPts val="0"/>
              </a:spcAft>
              <a:buNone/>
            </a:pPr>
            <a:r>
              <a:t/>
            </a:r>
            <a:endParaRPr/>
          </a:p>
        </p:txBody>
      </p:sp>
      <p:sp>
        <p:nvSpPr>
          <p:cNvPr id="494" name="Google Shape;494;g56e8686443_0_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Nghĩa</a:t>
            </a:r>
            <a:endParaRPr/>
          </a:p>
          <a:p>
            <a:pPr indent="0" lvl="0" marL="0" rtl="0" algn="l">
              <a:spcBef>
                <a:spcPts val="0"/>
              </a:spcBef>
              <a:spcAft>
                <a:spcPts val="0"/>
              </a:spcAft>
              <a:buNone/>
            </a:pPr>
            <a:r>
              <a:rPr lang="en-US"/>
              <a:t>sau đây là phần đề mô trong hệ thống chúng tôi.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6" name="Google Shape;50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Nghĩa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4" name="Google Shape;514;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13604eb12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13604eb1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Nghĩa</a:t>
            </a:r>
            <a:endParaRPr/>
          </a:p>
        </p:txBody>
      </p:sp>
      <p:sp>
        <p:nvSpPr>
          <p:cNvPr id="541" name="Google Shape;541;g513604eb12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158" name="Google Shape;158;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56c9edda5c_0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6c9edda5c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Nghĩa</a:t>
            </a:r>
            <a:endParaRPr/>
          </a:p>
        </p:txBody>
      </p:sp>
      <p:sp>
        <p:nvSpPr>
          <p:cNvPr id="578" name="Google Shape;578;g56c9edda5c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13604eb12_0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13604eb12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Nghĩa</a:t>
            </a:r>
            <a:endParaRPr/>
          </a:p>
        </p:txBody>
      </p:sp>
      <p:sp>
        <p:nvSpPr>
          <p:cNvPr id="605" name="Google Shape;605;g513604eb12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Luân</a:t>
            </a:r>
            <a:endParaRPr/>
          </a:p>
          <a:p>
            <a:pPr indent="0" lvl="0" marL="0" rtl="0" algn="l">
              <a:spcBef>
                <a:spcPts val="0"/>
              </a:spcBef>
              <a:spcAft>
                <a:spcPts val="0"/>
              </a:spcAft>
              <a:buNone/>
            </a:pPr>
            <a:r>
              <a:rPr lang="en-US"/>
              <a:t>đặc biệt hệ thống tôi có đề xuất cho người dùng biết những cửa hàng gần nhà để mua những nguyên liệu nấu ăn.</a:t>
            </a:r>
            <a:endParaRPr/>
          </a:p>
          <a:p>
            <a:pPr indent="0" lvl="0" marL="0" rtl="0" algn="l">
              <a:spcBef>
                <a:spcPts val="0"/>
              </a:spcBef>
              <a:spcAft>
                <a:spcPts val="0"/>
              </a:spcAft>
              <a:buNone/>
            </a:pPr>
            <a:r>
              <a:rPr lang="en-US"/>
              <a:t>hệ thống dựa theo tên nguyên liệu mà đề xuất ra địa chỉ cửa hàng xung quanh. hệ thống dựa trên địa chỉ hiện tại của bạn hoặc địa chỉ trên profile của bạn để đề xuất</a:t>
            </a:r>
            <a:endParaRPr/>
          </a:p>
        </p:txBody>
      </p:sp>
      <p:sp>
        <p:nvSpPr>
          <p:cNvPr id="625" name="Google Shape;625;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13604eb12_0_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13604eb12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Luân</a:t>
            </a:r>
            <a:endParaRPr/>
          </a:p>
        </p:txBody>
      </p:sp>
      <p:sp>
        <p:nvSpPr>
          <p:cNvPr id="651" name="Google Shape;651;g513604eb12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570fd348ba_0_2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70fd348ba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Nghĩa </a:t>
            </a:r>
            <a:endParaRPr/>
          </a:p>
          <a:p>
            <a:pPr indent="0" lvl="0" marL="0" rtl="0" algn="l">
              <a:spcBef>
                <a:spcPts val="0"/>
              </a:spcBef>
              <a:spcAft>
                <a:spcPts val="0"/>
              </a:spcAft>
              <a:buNone/>
            </a:pPr>
            <a:r>
              <a:t/>
            </a:r>
            <a:endParaRPr/>
          </a:p>
        </p:txBody>
      </p:sp>
      <p:sp>
        <p:nvSpPr>
          <p:cNvPr id="676" name="Google Shape;676;g570fd348ba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70fd348ba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Luân</a:t>
            </a:r>
            <a:endParaRPr/>
          </a:p>
          <a:p>
            <a:pPr indent="0" lvl="0" marL="0" rtl="0" algn="l">
              <a:spcBef>
                <a:spcPts val="0"/>
              </a:spcBef>
              <a:spcAft>
                <a:spcPts val="0"/>
              </a:spcAft>
              <a:buNone/>
            </a:pPr>
            <a:r>
              <a:t/>
            </a:r>
            <a:endParaRPr/>
          </a:p>
        </p:txBody>
      </p:sp>
      <p:sp>
        <p:nvSpPr>
          <p:cNvPr id="716" name="Google Shape;716;g570fd348ba_0_5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70fd348ba_0_7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570fd348ba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Luân</a:t>
            </a:r>
            <a:endParaRPr/>
          </a:p>
        </p:txBody>
      </p:sp>
      <p:sp>
        <p:nvSpPr>
          <p:cNvPr id="739" name="Google Shape;739;g570fd348ba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Ngọc</a:t>
            </a:r>
            <a:endParaRPr/>
          </a:p>
        </p:txBody>
      </p:sp>
      <p:sp>
        <p:nvSpPr>
          <p:cNvPr id="761" name="Google Shape;761;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58cd9fcfa0_1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58cd9fcfa0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771" name="Google Shape;771;g58cd9fcfa0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58cd9fcfa0_1_2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58cd9fcfa0_1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787" name="Google Shape;787;g58cd9fcfa0_1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168" name="Google Shape;168;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58cd9fcfa0_1_4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8cd9fcfa0_1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802" name="Google Shape;802;g58cd9fcfa0_1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822" name="Google Shape;822;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12bb5dc7d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12bb5dc7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840" name="Google Shape;840;g512bb5dc7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860" name="Google Shape;860;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512bb5dc7d_0_2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512bb5dc7d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878" name="Google Shape;878;g512bb5dc7d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Ngọc</a:t>
            </a:r>
            <a:endParaRPr/>
          </a:p>
        </p:txBody>
      </p:sp>
      <p:sp>
        <p:nvSpPr>
          <p:cNvPr id="890" name="Google Shape;890;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513604eb12_0_2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13604eb12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Ngọc</a:t>
            </a:r>
            <a:endParaRPr/>
          </a:p>
        </p:txBody>
      </p:sp>
      <p:sp>
        <p:nvSpPr>
          <p:cNvPr id="913" name="Google Shape;913;g513604eb12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56f7fe21a2_0_1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56f7fe21a2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dựa trên độ tương đồng về sở thích, hệ thống chúng tôi sẽ đề xuất những người mà bạn có thể thích</a:t>
            </a:r>
            <a:endParaRPr/>
          </a:p>
        </p:txBody>
      </p:sp>
      <p:sp>
        <p:nvSpPr>
          <p:cNvPr id="934" name="Google Shape;934;g56f7fe21a2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nghia</a:t>
            </a:r>
            <a:endParaRPr/>
          </a:p>
          <a:p>
            <a:pPr indent="0" lvl="0" marL="0" rtl="0" algn="l">
              <a:spcBef>
                <a:spcPts val="0"/>
              </a:spcBef>
              <a:spcAft>
                <a:spcPts val="0"/>
              </a:spcAft>
              <a:buNone/>
            </a:pPr>
            <a:r>
              <a:rPr lang="en-US"/>
              <a:t>sau khi follow user, trên newsfeed sẽ hiện các hoạt động của người đó </a:t>
            </a:r>
            <a:endParaRPr/>
          </a:p>
        </p:txBody>
      </p:sp>
      <p:sp>
        <p:nvSpPr>
          <p:cNvPr id="943" name="Google Shape;943;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513604eb12_0_3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513604eb12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hệ thống sẽ dựa trên những kết quả tính toán dc lưu ở redis cache server</a:t>
            </a:r>
            <a:endParaRPr/>
          </a:p>
        </p:txBody>
      </p:sp>
      <p:sp>
        <p:nvSpPr>
          <p:cNvPr id="973" name="Google Shape;973;g513604eb12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8d013af2a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182" name="Google Shape;182;g58d013af2a_0_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p3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999" name="Google Shape;999;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1010" name="Google Shape;1010;p3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Ngọc</a:t>
            </a:r>
            <a:endParaRPr/>
          </a:p>
        </p:txBody>
      </p:sp>
      <p:sp>
        <p:nvSpPr>
          <p:cNvPr id="1019" name="Google Shape;1019;p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Nghĩa</a:t>
            </a:r>
            <a:endParaRPr/>
          </a:p>
        </p:txBody>
      </p:sp>
      <p:sp>
        <p:nvSpPr>
          <p:cNvPr id="1052" name="Google Shape;1052;p3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p3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Nghĩa</a:t>
            </a:r>
            <a:endParaRPr/>
          </a:p>
          <a:p>
            <a:pPr indent="0" lvl="0" marL="0" rtl="0" algn="l">
              <a:spcBef>
                <a:spcPts val="0"/>
              </a:spcBef>
              <a:spcAft>
                <a:spcPts val="0"/>
              </a:spcAft>
              <a:buClr>
                <a:schemeClr val="dk1"/>
              </a:buClr>
              <a:buFont typeface="Arial"/>
              <a:buNone/>
            </a:pPr>
            <a:r>
              <a:rPr lang="en-US"/>
              <a:t>theo như trên thì hệ thống chúng tôi có những ưu điểm sau.</a:t>
            </a:r>
            <a:endParaRPr/>
          </a:p>
          <a:p>
            <a:pPr indent="-317500" lvl="0" marL="457200" rtl="0" algn="l">
              <a:spcBef>
                <a:spcPts val="0"/>
              </a:spcBef>
              <a:spcAft>
                <a:spcPts val="0"/>
              </a:spcAft>
              <a:buSzPts val="1400"/>
              <a:buChar char="-"/>
            </a:pPr>
            <a:r>
              <a:rPr lang="en-US">
                <a:highlight>
                  <a:srgbClr val="FFFFFF"/>
                </a:highlight>
                <a:latin typeface="Times New Roman"/>
                <a:ea typeface="Times New Roman"/>
                <a:cs typeface="Times New Roman"/>
                <a:sym typeface="Times New Roman"/>
              </a:rPr>
              <a:t>Hệ thống mạng xã hội của chúng tôi sẽ kết nối những người có cùng đam mê nấu ăn, những người muốn học hỏi thêm những công thức nấu ăn mới lạ từ tất cả các vùng miền từ những người có kinh nghiệm.</a:t>
            </a:r>
            <a:endParaRPr>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SzPts val="1400"/>
              <a:buChar char="-"/>
            </a:pPr>
            <a:r>
              <a:rPr lang="en-US">
                <a:highlight>
                  <a:srgbClr val="FFFFFF"/>
                </a:highlight>
                <a:latin typeface="Times New Roman"/>
                <a:ea typeface="Times New Roman"/>
                <a:cs typeface="Times New Roman"/>
                <a:sym typeface="Times New Roman"/>
              </a:rPr>
              <a:t>Vai trò của nấu ăn trong lối sống lành mạnh là vô cùng quan trọng nên mạng xã hội của chúng tôi luôn sẵn sàng hỗ trợ các bạn chuẩn bị mỗi bữa ăn cho cá nhân và gia đình bạn.</a:t>
            </a:r>
            <a:endParaRPr>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SzPts val="1400"/>
              <a:buChar char="-"/>
            </a:pPr>
            <a:r>
              <a:rPr lang="en-US">
                <a:highlight>
                  <a:srgbClr val="FFFFFF"/>
                </a:highlight>
                <a:latin typeface="Times New Roman"/>
                <a:ea typeface="Times New Roman"/>
                <a:cs typeface="Times New Roman"/>
                <a:sym typeface="Times New Roman"/>
              </a:rPr>
              <a:t>Hơn thế nữa, hệ thống của chúng tôi sẽ thu thập những dữ liệu khi bạn tương tác trang web như like, share, rating… để phân tích và đề xuất cho bạn những công thức liên quan, phù hợp với sở thích của bạn.</a:t>
            </a:r>
            <a:endParaRPr>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a:highlight>
                  <a:srgbClr val="FFFFFF"/>
                </a:highlight>
                <a:latin typeface="Times New Roman"/>
                <a:ea typeface="Times New Roman"/>
                <a:cs typeface="Times New Roman"/>
                <a:sym typeface="Times New Roman"/>
              </a:rPr>
              <a:t>Song song với đó, hệ thống của chúng tôi còn tiếp tục tính toán hành vi của người dùng và đề xuất cho họ, những người có sự yêu thích những món ăn giống với họ, giúp họ dễ dàng tương tác chia sẻ sở thích với nhau. </a:t>
            </a:r>
            <a:endParaRPr>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SzPts val="1400"/>
              <a:buChar char="-"/>
            </a:pPr>
            <a:r>
              <a:rPr lang="en-US">
                <a:highlight>
                  <a:srgbClr val="FFFFFF"/>
                </a:highlight>
                <a:latin typeface="Times New Roman"/>
                <a:ea typeface="Times New Roman"/>
                <a:cs typeface="Times New Roman"/>
                <a:sym typeface="Times New Roman"/>
              </a:rPr>
              <a:t>Ngoài ra, khi bạn chọn xem một công thức mà bạn quan tâm, hệ thống của chúng tôi sẽ dựa vào vị trí hiện tại của bạn mà đề xuất cho bạn những siêu thị, cửa hàng tiện lợi gần bạn nhất để bạn có thể ghé qua mà mua những nguyên liệu bạn cần trong món ăn đó.</a:t>
            </a:r>
            <a:endParaRPr>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SzPts val="1400"/>
              <a:buChar char="-"/>
            </a:pPr>
            <a:r>
              <a:rPr lang="en-US">
                <a:highlight>
                  <a:srgbClr val="FFFFFF"/>
                </a:highlight>
                <a:latin typeface="Times New Roman"/>
                <a:ea typeface="Times New Roman"/>
                <a:cs typeface="Times New Roman"/>
                <a:sym typeface="Times New Roman"/>
              </a:rPr>
              <a:t>Trang mạng xã hội chia sẻ ct nấu ăn này còn tối ưu hóa cho bạn cách nhập nguyên liệu của món ăn, hệ thống của chúng tôi sẽ đề xuất cho bạn những nguyên liệu và định lượng có thể phù hợp vs mong muốn của bạn trong quá trình các bạn nhập</a:t>
            </a:r>
            <a:endParaRPr>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t/>
            </a:r>
            <a:endParaRPr/>
          </a:p>
        </p:txBody>
      </p:sp>
      <p:sp>
        <p:nvSpPr>
          <p:cNvPr id="1064" name="Google Shape;1064;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p3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Nghĩa</a:t>
            </a:r>
            <a:endParaRPr/>
          </a:p>
          <a:p>
            <a:pPr indent="0" lvl="0" marL="0" rtl="0" algn="l">
              <a:spcBef>
                <a:spcPts val="0"/>
              </a:spcBef>
              <a:spcAft>
                <a:spcPts val="0"/>
              </a:spcAft>
              <a:buClr>
                <a:schemeClr val="dk1"/>
              </a:buClr>
              <a:buSzPts val="1100"/>
              <a:buFont typeface="Arial"/>
              <a:buNone/>
            </a:pPr>
            <a:r>
              <a:rPr lang="en-US">
                <a:highlight>
                  <a:srgbClr val="FFFFFF"/>
                </a:highlight>
                <a:latin typeface="Times New Roman"/>
                <a:ea typeface="Times New Roman"/>
                <a:cs typeface="Times New Roman"/>
                <a:sym typeface="Times New Roman"/>
              </a:rPr>
              <a:t>Chúng tôi mong muốn mở rộng mạng xã hội này trong tương lai như sau:</a:t>
            </a:r>
            <a:endParaRPr>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t>
            </a:r>
            <a:r>
              <a:rPr lang="en-US" sz="700">
                <a:latin typeface="Times New Roman"/>
                <a:ea typeface="Times New Roman"/>
                <a:cs typeface="Times New Roman"/>
                <a:sym typeface="Times New Roman"/>
              </a:rPr>
              <a:t>   	</a:t>
            </a:r>
            <a:r>
              <a:rPr lang="en-US">
                <a:highlight>
                  <a:srgbClr val="FFFFFF"/>
                </a:highlight>
                <a:latin typeface="Times New Roman"/>
                <a:ea typeface="Times New Roman"/>
                <a:cs typeface="Times New Roman"/>
                <a:sym typeface="Times New Roman"/>
              </a:rPr>
              <a:t>Hỗ trợ thêm mobile app cho người dùng, để dễ dàng xem các công thức, chia sẻ, nhắn tin mọi lúc mọi nơi.</a:t>
            </a:r>
            <a:endParaRPr>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t>
            </a:r>
            <a:r>
              <a:rPr lang="en-US" sz="700">
                <a:latin typeface="Times New Roman"/>
                <a:ea typeface="Times New Roman"/>
                <a:cs typeface="Times New Roman"/>
                <a:sym typeface="Times New Roman"/>
              </a:rPr>
              <a:t>   	</a:t>
            </a:r>
            <a:r>
              <a:rPr lang="en-US">
                <a:highlight>
                  <a:srgbClr val="FFFFFF"/>
                </a:highlight>
                <a:latin typeface="Times New Roman"/>
                <a:ea typeface="Times New Roman"/>
                <a:cs typeface="Times New Roman"/>
                <a:sym typeface="Times New Roman"/>
              </a:rPr>
              <a:t>Hỗ trợ đa ngôn ngữ cho website, để mọi người chia sẻ vs nhau về những công thức của những món ăn trên thế giới</a:t>
            </a:r>
            <a:endParaRPr>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t>
            </a:r>
            <a:r>
              <a:rPr lang="en-US" sz="700">
                <a:latin typeface="Times New Roman"/>
                <a:ea typeface="Times New Roman"/>
                <a:cs typeface="Times New Roman"/>
                <a:sym typeface="Times New Roman"/>
              </a:rPr>
              <a:t>   	</a:t>
            </a:r>
            <a:r>
              <a:rPr lang="en-US">
                <a:highlight>
                  <a:srgbClr val="FFFFFF"/>
                </a:highlight>
                <a:latin typeface="Times New Roman"/>
                <a:ea typeface="Times New Roman"/>
                <a:cs typeface="Times New Roman"/>
                <a:sym typeface="Times New Roman"/>
              </a:rPr>
              <a:t>Thêm chức năng tạo một nhóm chat và nhóm cộng đồng để những người có cùng đam mê cùng loại món ăn có thể dễ dàng giao tiếp vs nhau</a:t>
            </a:r>
            <a:endParaRPr>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t>
            </a:r>
            <a:r>
              <a:rPr lang="en-US" sz="700">
                <a:latin typeface="Times New Roman"/>
                <a:ea typeface="Times New Roman"/>
                <a:cs typeface="Times New Roman"/>
                <a:sym typeface="Times New Roman"/>
              </a:rPr>
              <a:t>   	</a:t>
            </a:r>
            <a:r>
              <a:rPr lang="en-US">
                <a:highlight>
                  <a:srgbClr val="FFFFFF"/>
                </a:highlight>
                <a:latin typeface="Times New Roman"/>
                <a:ea typeface="Times New Roman"/>
                <a:cs typeface="Times New Roman"/>
                <a:sym typeface="Times New Roman"/>
              </a:rPr>
              <a:t>Thu thập dữ liệu từ những nguyên liệu nấu ăn do người dùng nhập mà phân tích giá trị dinh dưỡng cho món ăn đó.</a:t>
            </a:r>
            <a:endParaRPr>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t/>
            </a:r>
            <a:endParaRPr/>
          </a:p>
        </p:txBody>
      </p:sp>
      <p:sp>
        <p:nvSpPr>
          <p:cNvPr id="1079" name="Google Shape;107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p3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0" name="Google Shape;109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Nghĩa</a:t>
            </a:r>
            <a:endParaRPr/>
          </a:p>
          <a:p>
            <a:pPr indent="0" lvl="0" marL="0" rtl="0" algn="l">
              <a:spcBef>
                <a:spcPts val="0"/>
              </a:spcBef>
              <a:spcAft>
                <a:spcPts val="0"/>
              </a:spcAft>
              <a:buClr>
                <a:schemeClr val="dk1"/>
              </a:buClr>
              <a:buFont typeface="Arial"/>
              <a:buNone/>
            </a:pPr>
            <a:r>
              <a:rPr lang="en-US"/>
              <a:t>tiếp theo là phần hỏi đáp, xin mời Quý hđ đặt câu hỏi</a:t>
            </a:r>
            <a:endParaRPr/>
          </a:p>
        </p:txBody>
      </p:sp>
      <p:sp>
        <p:nvSpPr>
          <p:cNvPr id="1091" name="Google Shape;109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p3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nhược điểm</a:t>
            </a:r>
            <a:endParaRPr/>
          </a:p>
          <a:p>
            <a:pPr indent="0" lvl="0" marL="0" rtl="0" algn="l">
              <a:spcBef>
                <a:spcPts val="0"/>
              </a:spcBef>
              <a:spcAft>
                <a:spcPts val="0"/>
              </a:spcAft>
              <a:buNone/>
            </a:pPr>
            <a:r>
              <a:rPr lang="en-US"/>
              <a:t>hệ thống chỉ hỗ trợ cho văn hóa của người việt nam</a:t>
            </a:r>
            <a:endParaRPr/>
          </a:p>
        </p:txBody>
      </p:sp>
      <p:sp>
        <p:nvSpPr>
          <p:cNvPr id="1104" name="Google Shape;1104;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một công thức hay , người dùng muốn chia sẻ rộng rãi,  mọi người cùng biết. mục đích khác là làm tăng độ phổ biến của công thức dựa trên việc share công thức. ngoài ra sẽ đánh giá dc mức độ hoạt động thường xuyên của user trên hệ thống thông qua việc cộng điểm cho 1 lần share.</a:t>
            </a:r>
            <a:endParaRPr/>
          </a:p>
          <a:p>
            <a:pPr indent="0" lvl="0" marL="0" rtl="0" algn="l">
              <a:spcBef>
                <a:spcPts val="0"/>
              </a:spcBef>
              <a:spcAft>
                <a:spcPts val="0"/>
              </a:spcAft>
              <a:buNone/>
            </a:pPr>
            <a:r>
              <a:rPr lang="en-US"/>
              <a:t>để thực hiện chức năng này, đây là luồng chạy trong hệ thống tôi.</a:t>
            </a:r>
            <a:endParaRPr/>
          </a:p>
        </p:txBody>
      </p:sp>
      <p:sp>
        <p:nvSpPr>
          <p:cNvPr id="1117" name="Google Shape;1117;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513604eb12_0_4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513604eb12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1154" name="Google Shape;1154;g513604eb12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solidFill>
                  <a:srgbClr val="FF0000"/>
                </a:solidFill>
              </a:rPr>
              <a:t>Luân</a:t>
            </a:r>
            <a:endParaRPr b="1">
              <a:solidFill>
                <a:srgbClr val="FF0000"/>
              </a:solidFill>
            </a:endParaRPr>
          </a:p>
        </p:txBody>
      </p:sp>
      <p:sp>
        <p:nvSpPr>
          <p:cNvPr id="196" name="Google Shape;196;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513604eb12_0_5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513604eb12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1165" name="Google Shape;1165;g513604eb12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513604eb12_0_5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513604eb12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1175" name="Google Shape;1175;g513604eb12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Nghĩa</a:t>
            </a:r>
            <a:endParaRPr/>
          </a:p>
          <a:p>
            <a:pPr indent="0" lvl="0" marL="0" rtl="0" algn="l">
              <a:spcBef>
                <a:spcPts val="0"/>
              </a:spcBef>
              <a:spcAft>
                <a:spcPts val="0"/>
              </a:spcAft>
              <a:buNone/>
            </a:pPr>
            <a:r>
              <a:rPr lang="en-US"/>
              <a:t>người dùng có thể để lại bình luận, like, share  sau khi họ xem công thức, họ có thể trao đổi về cách nấu, hoặc phê phán 1 công thức nào đó, hoặc trả lời những bình luận trước đó.</a:t>
            </a:r>
            <a:endParaRPr/>
          </a:p>
          <a:p>
            <a:pPr indent="0" lvl="0" marL="0" rtl="0" algn="l">
              <a:spcBef>
                <a:spcPts val="0"/>
              </a:spcBef>
              <a:spcAft>
                <a:spcPts val="0"/>
              </a:spcAft>
              <a:buNone/>
            </a:pPr>
            <a:r>
              <a:rPr lang="en-US"/>
              <a:t>hệ thống sẽ gửi thông báo cho người dùng đang sở hữu công thức hoặc chủ bình luận, </a:t>
            </a:r>
            <a:endParaRPr/>
          </a:p>
          <a:p>
            <a:pPr indent="0" lvl="0" marL="0" rtl="0" algn="l">
              <a:spcBef>
                <a:spcPts val="0"/>
              </a:spcBef>
              <a:spcAft>
                <a:spcPts val="0"/>
              </a:spcAft>
              <a:buNone/>
            </a:pPr>
            <a:r>
              <a:rPr lang="en-US"/>
              <a:t>đây là hướng đi trong hệ thống của tôi:</a:t>
            </a:r>
            <a:endParaRPr/>
          </a:p>
        </p:txBody>
      </p:sp>
      <p:sp>
        <p:nvSpPr>
          <p:cNvPr id="1186" name="Google Shape;1186;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570fd348b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Nghĩa</a:t>
            </a:r>
            <a:endParaRPr/>
          </a:p>
          <a:p>
            <a:pPr indent="0" lvl="0" marL="0" rtl="0" algn="l">
              <a:spcBef>
                <a:spcPts val="0"/>
              </a:spcBef>
              <a:spcAft>
                <a:spcPts val="0"/>
              </a:spcAft>
              <a:buNone/>
            </a:pPr>
            <a:r>
              <a:rPr lang="en-US"/>
              <a:t>Để có những công thức tốt, phù hợp với hệ thống, tránh trường hợp spam hệ thống.</a:t>
            </a:r>
            <a:endParaRPr/>
          </a:p>
          <a:p>
            <a:pPr indent="0" lvl="0" marL="0" rtl="0" algn="l">
              <a:spcBef>
                <a:spcPts val="0"/>
              </a:spcBef>
              <a:spcAft>
                <a:spcPts val="0"/>
              </a:spcAft>
              <a:buNone/>
            </a:pPr>
            <a:r>
              <a:rPr lang="en-US"/>
              <a:t>trang web chúng tôi có chức năng là đánh giá công thức.=&gt; nếu công thức nào có mức đánh giá cao và số người xem cao thì sẽ được liệt kê vào danh sách công thức phổ biến nhất, mục đích thứ 2 là đánh giá dc mức độ hoạt động thường xuyên của người dùng trên web thông qua việc cộng điểm cho mỗi lần rating(5đ).</a:t>
            </a:r>
            <a:endParaRPr/>
          </a:p>
          <a:p>
            <a:pPr indent="0" lvl="0" marL="0" rtl="0" algn="l">
              <a:spcBef>
                <a:spcPts val="0"/>
              </a:spcBef>
              <a:spcAft>
                <a:spcPts val="0"/>
              </a:spcAft>
              <a:buNone/>
            </a:pPr>
            <a:r>
              <a:rPr lang="en-US"/>
              <a:t>để thực hiện dc chức năng rating đây là luồng thực hiện: </a:t>
            </a:r>
            <a:endParaRPr/>
          </a:p>
        </p:txBody>
      </p:sp>
      <p:sp>
        <p:nvSpPr>
          <p:cNvPr id="1216" name="Google Shape;1216;g570fd348ba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g56e8686443_2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56e8686443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g56e8686443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6c9edda5c_2_7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56c9edda5c_2_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227" name="Google Shape;227;g56c9edda5c_2_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6c9edda5c_2_2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56c9edda5c_2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250" name="Google Shape;250;g56c9edda5c_2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8d013af2a_1_10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58d013af2a_1_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Luân</a:t>
            </a:r>
            <a:endParaRPr/>
          </a:p>
        </p:txBody>
      </p:sp>
      <p:sp>
        <p:nvSpPr>
          <p:cNvPr id="269" name="Google Shape;269;g58d013af2a_1_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Pictures" showMasterSp="0">
  <p:cSld name="Title Slide with Pictures">
    <p:spTree>
      <p:nvGrpSpPr>
        <p:cNvPr id="18" name="Shape 18"/>
        <p:cNvGrpSpPr/>
        <p:nvPr/>
      </p:nvGrpSpPr>
      <p:grpSpPr>
        <a:xfrm>
          <a:off x="0" y="0"/>
          <a:ext cx="0" cy="0"/>
          <a:chOff x="0" y="0"/>
          <a:chExt cx="0" cy="0"/>
        </a:xfrm>
      </p:grpSpPr>
      <p:sp>
        <p:nvSpPr>
          <p:cNvPr id="19" name="Google Shape;19;p2"/>
          <p:cNvSpPr txBox="1"/>
          <p:nvPr>
            <p:ph type="ctrTitle"/>
          </p:nvPr>
        </p:nvSpPr>
        <p:spPr>
          <a:xfrm>
            <a:off x="1522412" y="4843464"/>
            <a:ext cx="9144002" cy="947736"/>
          </a:xfrm>
          <a:prstGeom prst="rect">
            <a:avLst/>
          </a:prstGeom>
          <a:noFill/>
          <a:ln>
            <a:noFill/>
          </a:ln>
        </p:spPr>
        <p:txBody>
          <a:bodyPr anchorCtr="0" anchor="b" bIns="45700" lIns="91425" spcFirstLastPara="1" rIns="91425" wrap="square" tIns="45700">
            <a:noAutofit/>
          </a:bodyPr>
          <a:lstStyle>
            <a:lvl1pPr lvl="0" algn="ctr">
              <a:lnSpc>
                <a:spcPct val="80000"/>
              </a:lnSpc>
              <a:spcBef>
                <a:spcPts val="0"/>
              </a:spcBef>
              <a:spcAft>
                <a:spcPts val="0"/>
              </a:spcAft>
              <a:buClr>
                <a:srgbClr val="3F3F3F"/>
              </a:buClr>
              <a:buSzPts val="5600"/>
              <a:buFont typeface="Calibri"/>
              <a:buNone/>
              <a:defRPr sz="56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subTitle"/>
          </p:nvPr>
        </p:nvSpPr>
        <p:spPr>
          <a:xfrm>
            <a:off x="1522413" y="5791200"/>
            <a:ext cx="9144000" cy="457200"/>
          </a:xfrm>
          <a:prstGeom prst="rect">
            <a:avLst/>
          </a:prstGeom>
          <a:noFill/>
          <a:ln>
            <a:noFill/>
          </a:ln>
        </p:spPr>
        <p:txBody>
          <a:bodyPr anchorCtr="0" anchor="t" bIns="45700" lIns="0" spcFirstLastPara="1" rIns="0" wrap="square" tIns="45700">
            <a:noAutofit/>
          </a:bodyPr>
          <a:lstStyle>
            <a:lvl1pPr lvl="0" algn="ctr">
              <a:lnSpc>
                <a:spcPct val="90000"/>
              </a:lnSpc>
              <a:spcBef>
                <a:spcPts val="0"/>
              </a:spcBef>
              <a:spcAft>
                <a:spcPts val="0"/>
              </a:spcAft>
              <a:buSzPts val="2400"/>
              <a:buNone/>
              <a:defRPr sz="2400">
                <a:solidFill>
                  <a:srgbClr val="191919"/>
                </a:solidFill>
              </a:defRPr>
            </a:lvl1pPr>
            <a:lvl2pPr lvl="1" algn="ctr">
              <a:lnSpc>
                <a:spcPct val="90000"/>
              </a:lnSpc>
              <a:spcBef>
                <a:spcPts val="200"/>
              </a:spcBef>
              <a:spcAft>
                <a:spcPts val="0"/>
              </a:spcAft>
              <a:buSzPts val="1799"/>
              <a:buNone/>
              <a:defRPr>
                <a:solidFill>
                  <a:srgbClr val="888888"/>
                </a:solidFill>
              </a:defRPr>
            </a:lvl2pPr>
            <a:lvl3pPr lvl="2" algn="ctr">
              <a:lnSpc>
                <a:spcPct val="90000"/>
              </a:lnSpc>
              <a:spcBef>
                <a:spcPts val="400"/>
              </a:spcBef>
              <a:spcAft>
                <a:spcPts val="0"/>
              </a:spcAft>
              <a:buSzPts val="1400"/>
              <a:buNone/>
              <a:defRPr>
                <a:solidFill>
                  <a:srgbClr val="888888"/>
                </a:solidFill>
              </a:defRPr>
            </a:lvl3pPr>
            <a:lvl4pPr lvl="3" algn="ctr">
              <a:lnSpc>
                <a:spcPct val="90000"/>
              </a:lnSpc>
              <a:spcBef>
                <a:spcPts val="400"/>
              </a:spcBef>
              <a:spcAft>
                <a:spcPts val="0"/>
              </a:spcAft>
              <a:buSzPts val="1400"/>
              <a:buNone/>
              <a:defRPr>
                <a:solidFill>
                  <a:srgbClr val="888888"/>
                </a:solidFill>
              </a:defRPr>
            </a:lvl4pPr>
            <a:lvl5pPr lvl="4" algn="ctr">
              <a:lnSpc>
                <a:spcPct val="90000"/>
              </a:lnSpc>
              <a:spcBef>
                <a:spcPts val="400"/>
              </a:spcBef>
              <a:spcAft>
                <a:spcPts val="0"/>
              </a:spcAft>
              <a:buSzPts val="1400"/>
              <a:buNone/>
              <a:defRPr>
                <a:solidFill>
                  <a:srgbClr val="888888"/>
                </a:solidFill>
              </a:defRPr>
            </a:lvl5pPr>
            <a:lvl6pPr lvl="5" algn="ctr">
              <a:lnSpc>
                <a:spcPct val="90000"/>
              </a:lnSpc>
              <a:spcBef>
                <a:spcPts val="400"/>
              </a:spcBef>
              <a:spcAft>
                <a:spcPts val="0"/>
              </a:spcAft>
              <a:buSzPts val="1400"/>
              <a:buNone/>
              <a:defRPr>
                <a:solidFill>
                  <a:srgbClr val="888888"/>
                </a:solidFill>
              </a:defRPr>
            </a:lvl6pPr>
            <a:lvl7pPr lvl="6" algn="ctr">
              <a:lnSpc>
                <a:spcPct val="90000"/>
              </a:lnSpc>
              <a:spcBef>
                <a:spcPts val="400"/>
              </a:spcBef>
              <a:spcAft>
                <a:spcPts val="0"/>
              </a:spcAft>
              <a:buSzPts val="1400"/>
              <a:buNone/>
              <a:defRPr>
                <a:solidFill>
                  <a:srgbClr val="888888"/>
                </a:solidFill>
              </a:defRPr>
            </a:lvl7pPr>
            <a:lvl8pPr lvl="7" algn="ctr">
              <a:lnSpc>
                <a:spcPct val="90000"/>
              </a:lnSpc>
              <a:spcBef>
                <a:spcPts val="400"/>
              </a:spcBef>
              <a:spcAft>
                <a:spcPts val="0"/>
              </a:spcAft>
              <a:buSzPts val="1400"/>
              <a:buNone/>
              <a:defRPr>
                <a:solidFill>
                  <a:srgbClr val="888888"/>
                </a:solidFill>
              </a:defRPr>
            </a:lvl8pPr>
            <a:lvl9pPr lvl="8" algn="ctr">
              <a:lnSpc>
                <a:spcPct val="90000"/>
              </a:lnSpc>
              <a:spcBef>
                <a:spcPts val="400"/>
              </a:spcBef>
              <a:spcAft>
                <a:spcPts val="400"/>
              </a:spcAft>
              <a:buSzPts val="1400"/>
              <a:buNone/>
              <a:defRPr>
                <a:solidFill>
                  <a:srgbClr val="888888"/>
                </a:solidFill>
              </a:defRPr>
            </a:lvl9pPr>
          </a:lstStyle>
          <a:p/>
        </p:txBody>
      </p:sp>
      <p:sp>
        <p:nvSpPr>
          <p:cNvPr descr="An empty placeholder to add an image. Click on the placeholder and select the image that you wish to add." id="21" name="Google Shape;21;p2"/>
          <p:cNvSpPr/>
          <p:nvPr>
            <p:ph idx="2" type="pic"/>
          </p:nvPr>
        </p:nvSpPr>
        <p:spPr>
          <a:xfrm>
            <a:off x="1634550" y="917753"/>
            <a:ext cx="2592388" cy="3314700"/>
          </a:xfrm>
          <a:prstGeom prst="rect">
            <a:avLst/>
          </a:prstGeom>
          <a:solidFill>
            <a:srgbClr val="F2F2F2"/>
          </a:solidFill>
          <a:ln cap="flat" cmpd="sng" w="152400">
            <a:solidFill>
              <a:schemeClr val="lt1"/>
            </a:solidFill>
            <a:prstDash val="solid"/>
            <a:miter lim="800000"/>
            <a:headEnd len="sm" w="sm" type="none"/>
            <a:tailEnd len="sm" w="sm" type="none"/>
          </a:ln>
          <a:effectLst>
            <a:outerShdw blurRad="88900" sx="101000" rotWithShape="0" algn="tl" sy="101000">
              <a:srgbClr val="724108">
                <a:alpha val="14901"/>
              </a:srgbClr>
            </a:outerShdw>
          </a:effectLst>
        </p:spPr>
        <p:txBody>
          <a:bodyPr anchorCtr="0" anchor="t" bIns="45700" lIns="0" spcFirstLastPara="1" rIns="0" wrap="square" tIns="457200">
            <a:noAutofit/>
          </a:bodyPr>
          <a:lstStyle>
            <a:lvl1pPr lvl="0" marR="0" rtl="0" algn="ctr">
              <a:lnSpc>
                <a:spcPct val="90000"/>
              </a:lnSpc>
              <a:spcBef>
                <a:spcPts val="12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1799"/>
              <a:buFont typeface="Calibri"/>
              <a:buChar char="◦"/>
              <a:defRPr b="0" i="0" sz="1799"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descr="An empty placeholder to add an image. Click on the placeholder and select the image that you wish to add." id="22" name="Google Shape;22;p2"/>
          <p:cNvSpPr/>
          <p:nvPr>
            <p:ph idx="3" type="pic"/>
          </p:nvPr>
        </p:nvSpPr>
        <p:spPr>
          <a:xfrm>
            <a:off x="4787507" y="917753"/>
            <a:ext cx="2592388" cy="3314700"/>
          </a:xfrm>
          <a:prstGeom prst="rect">
            <a:avLst/>
          </a:prstGeom>
          <a:solidFill>
            <a:srgbClr val="F2F2F2"/>
          </a:solidFill>
          <a:ln cap="flat" cmpd="sng" w="152400">
            <a:solidFill>
              <a:schemeClr val="lt1"/>
            </a:solidFill>
            <a:prstDash val="solid"/>
            <a:miter lim="800000"/>
            <a:headEnd len="sm" w="sm" type="none"/>
            <a:tailEnd len="sm" w="sm" type="none"/>
          </a:ln>
          <a:effectLst>
            <a:outerShdw blurRad="88900" sx="101000" rotWithShape="0" algn="tl" sy="101000">
              <a:srgbClr val="724108">
                <a:alpha val="14901"/>
              </a:srgbClr>
            </a:outerShdw>
          </a:effectLst>
        </p:spPr>
        <p:txBody>
          <a:bodyPr anchorCtr="0" anchor="t" bIns="45700" lIns="0" spcFirstLastPara="1" rIns="0" wrap="square" tIns="457200">
            <a:noAutofit/>
          </a:bodyPr>
          <a:lstStyle>
            <a:lvl1pPr lvl="0" marR="0" rtl="0" algn="ctr">
              <a:lnSpc>
                <a:spcPct val="90000"/>
              </a:lnSpc>
              <a:spcBef>
                <a:spcPts val="12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1799"/>
              <a:buFont typeface="Calibri"/>
              <a:buChar char="◦"/>
              <a:defRPr b="0" i="0" sz="1799"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descr="An empty placeholder to add an image. Click on the placeholder and select the image that you wish to add." id="23" name="Google Shape;23;p2"/>
          <p:cNvSpPr/>
          <p:nvPr>
            <p:ph idx="4" type="pic"/>
          </p:nvPr>
        </p:nvSpPr>
        <p:spPr>
          <a:xfrm>
            <a:off x="7940463" y="917753"/>
            <a:ext cx="2592388" cy="3314701"/>
          </a:xfrm>
          <a:prstGeom prst="rect">
            <a:avLst/>
          </a:prstGeom>
          <a:solidFill>
            <a:srgbClr val="F2F2F2"/>
          </a:solidFill>
          <a:ln cap="flat" cmpd="sng" w="152400">
            <a:solidFill>
              <a:schemeClr val="lt1"/>
            </a:solidFill>
            <a:prstDash val="solid"/>
            <a:miter lim="800000"/>
            <a:headEnd len="sm" w="sm" type="none"/>
            <a:tailEnd len="sm" w="sm" type="none"/>
          </a:ln>
          <a:effectLst>
            <a:outerShdw blurRad="88900" sx="101000" rotWithShape="0" algn="tl" sy="101000">
              <a:srgbClr val="724108">
                <a:alpha val="14901"/>
              </a:srgbClr>
            </a:outerShdw>
          </a:effectLst>
        </p:spPr>
        <p:txBody>
          <a:bodyPr anchorCtr="0" anchor="t" bIns="45700" lIns="0" spcFirstLastPara="1" rIns="0" wrap="square" tIns="457200">
            <a:noAutofit/>
          </a:bodyPr>
          <a:lstStyle>
            <a:lvl1pPr lvl="0" marR="0" rtl="0" algn="ctr">
              <a:lnSpc>
                <a:spcPct val="90000"/>
              </a:lnSpc>
              <a:spcBef>
                <a:spcPts val="12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1799"/>
              <a:buFont typeface="Calibri"/>
              <a:buChar char="◦"/>
              <a:defRPr b="0" i="0" sz="1799"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24" name="Google Shape;24;p2"/>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87" name="Shape 87"/>
        <p:cNvGrpSpPr/>
        <p:nvPr/>
      </p:nvGrpSpPr>
      <p:grpSpPr>
        <a:xfrm>
          <a:off x="0" y="0"/>
          <a:ext cx="0" cy="0"/>
          <a:chOff x="0" y="0"/>
          <a:chExt cx="0" cy="0"/>
        </a:xfrm>
      </p:grpSpPr>
      <p:sp>
        <p:nvSpPr>
          <p:cNvPr id="88" name="Google Shape;88;p11"/>
          <p:cNvSpPr/>
          <p:nvPr/>
        </p:nvSpPr>
        <p:spPr>
          <a:xfrm>
            <a:off x="0" y="4953000"/>
            <a:ext cx="12185650"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15" y="4915076"/>
            <a:ext cx="12185650"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txBox="1"/>
          <p:nvPr>
            <p:ph type="title"/>
          </p:nvPr>
        </p:nvSpPr>
        <p:spPr>
          <a:xfrm>
            <a:off x="1096994" y="5074920"/>
            <a:ext cx="10110630"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1"/>
          <p:cNvSpPr/>
          <p:nvPr>
            <p:ph idx="2" type="pic"/>
          </p:nvPr>
        </p:nvSpPr>
        <p:spPr>
          <a:xfrm>
            <a:off x="15" y="0"/>
            <a:ext cx="12188810"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199"/>
              <a:buFont typeface="Calibri"/>
              <a:buNone/>
              <a:defRPr b="0" i="0" sz="3199"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799"/>
              <a:buFont typeface="Calibri"/>
              <a:buNone/>
              <a:defRPr b="0" i="0" sz="2799"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399"/>
              <a:buFont typeface="Calibri"/>
              <a:buNone/>
              <a:defRPr b="0" i="0" sz="2399"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9pPr>
          </a:lstStyle>
          <a:p/>
        </p:txBody>
      </p:sp>
      <p:sp>
        <p:nvSpPr>
          <p:cNvPr id="92" name="Google Shape;92;p11"/>
          <p:cNvSpPr txBox="1"/>
          <p:nvPr>
            <p:ph idx="1" type="body"/>
          </p:nvPr>
        </p:nvSpPr>
        <p:spPr>
          <a:xfrm>
            <a:off x="1096994" y="5907023"/>
            <a:ext cx="10110630" cy="59436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3" name="Google Shape;93;p11"/>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6" name="Shape 96"/>
        <p:cNvGrpSpPr/>
        <p:nvPr/>
      </p:nvGrpSpPr>
      <p:grpSpPr>
        <a:xfrm>
          <a:off x="0" y="0"/>
          <a:ext cx="0" cy="0"/>
          <a:chOff x="0" y="0"/>
          <a:chExt cx="0" cy="0"/>
        </a:xfrm>
      </p:grpSpPr>
      <p:sp>
        <p:nvSpPr>
          <p:cNvPr id="97" name="Google Shape;97;p12"/>
          <p:cNvSpPr txBox="1"/>
          <p:nvPr>
            <p:ph type="title"/>
          </p:nvPr>
        </p:nvSpPr>
        <p:spPr>
          <a:xfrm>
            <a:off x="1096994" y="286604"/>
            <a:ext cx="10055781"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2"/>
          <p:cNvSpPr txBox="1"/>
          <p:nvPr>
            <p:ph idx="1" type="body"/>
          </p:nvPr>
        </p:nvSpPr>
        <p:spPr>
          <a:xfrm rot="5400000">
            <a:off x="4113204" y="-1170477"/>
            <a:ext cx="4023360" cy="10055781"/>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9" name="Google Shape;99;p12"/>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02" name="Shape 102"/>
        <p:cNvGrpSpPr/>
        <p:nvPr/>
      </p:nvGrpSpPr>
      <p:grpSpPr>
        <a:xfrm>
          <a:off x="0" y="0"/>
          <a:ext cx="0" cy="0"/>
          <a:chOff x="0" y="0"/>
          <a:chExt cx="0" cy="0"/>
        </a:xfrm>
      </p:grpSpPr>
      <p:sp>
        <p:nvSpPr>
          <p:cNvPr id="103" name="Google Shape;103;p13"/>
          <p:cNvSpPr/>
          <p:nvPr/>
        </p:nvSpPr>
        <p:spPr>
          <a:xfrm>
            <a:off x="3175" y="6400800"/>
            <a:ext cx="1218565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15" y="6334316"/>
            <a:ext cx="12185650"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type="title"/>
          </p:nvPr>
        </p:nvSpPr>
        <p:spPr>
          <a:xfrm rot="5400000">
            <a:off x="7158025" y="1979382"/>
            <a:ext cx="5757421" cy="2628215"/>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3"/>
          <p:cNvSpPr txBox="1"/>
          <p:nvPr>
            <p:ph idx="1" type="body"/>
          </p:nvPr>
        </p:nvSpPr>
        <p:spPr>
          <a:xfrm rot="5400000">
            <a:off x="1825414" y="-572654"/>
            <a:ext cx="5757422" cy="7732286"/>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7" name="Google Shape;107;p13"/>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3"/>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3"/>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27" name="Shape 27"/>
        <p:cNvGrpSpPr/>
        <p:nvPr/>
      </p:nvGrpSpPr>
      <p:grpSpPr>
        <a:xfrm>
          <a:off x="0" y="0"/>
          <a:ext cx="0" cy="0"/>
          <a:chOff x="0" y="0"/>
          <a:chExt cx="0" cy="0"/>
        </a:xfrm>
      </p:grpSpPr>
      <p:sp>
        <p:nvSpPr>
          <p:cNvPr id="28" name="Google Shape;28;p3"/>
          <p:cNvSpPr/>
          <p:nvPr/>
        </p:nvSpPr>
        <p:spPr>
          <a:xfrm>
            <a:off x="3175" y="6400800"/>
            <a:ext cx="1218565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5" y="6334316"/>
            <a:ext cx="12185650"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1096994" y="286604"/>
            <a:ext cx="10055781"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4799"/>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 type="body"/>
          </p:nvPr>
        </p:nvSpPr>
        <p:spPr>
          <a:xfrm>
            <a:off x="1096994" y="1845734"/>
            <a:ext cx="10055781"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6" name="Google Shape;36;p4"/>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39" name="Shape 39"/>
        <p:cNvGrpSpPr/>
        <p:nvPr/>
      </p:nvGrpSpPr>
      <p:grpSpPr>
        <a:xfrm>
          <a:off x="0" y="0"/>
          <a:ext cx="0" cy="0"/>
          <a:chOff x="0" y="0"/>
          <a:chExt cx="0" cy="0"/>
        </a:xfrm>
      </p:grpSpPr>
      <p:sp>
        <p:nvSpPr>
          <p:cNvPr id="40" name="Google Shape;40;p5"/>
          <p:cNvSpPr/>
          <p:nvPr/>
        </p:nvSpPr>
        <p:spPr>
          <a:xfrm>
            <a:off x="3175" y="6400800"/>
            <a:ext cx="1218565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15" y="6334316"/>
            <a:ext cx="12185650"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ctrTitle"/>
          </p:nvPr>
        </p:nvSpPr>
        <p:spPr>
          <a:xfrm>
            <a:off x="1096994" y="758952"/>
            <a:ext cx="10055781"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7998"/>
              <a:buFont typeface="Calibri"/>
              <a:buNone/>
              <a:defRPr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subTitle"/>
          </p:nvPr>
        </p:nvSpPr>
        <p:spPr>
          <a:xfrm>
            <a:off x="1099764" y="4455620"/>
            <a:ext cx="10055781" cy="11430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lvl="1" algn="ctr">
              <a:lnSpc>
                <a:spcPct val="90000"/>
              </a:lnSpc>
              <a:spcBef>
                <a:spcPts val="200"/>
              </a:spcBef>
              <a:spcAft>
                <a:spcPts val="0"/>
              </a:spcAft>
              <a:buSzPts val="2399"/>
              <a:buNone/>
              <a:defRPr sz="2399"/>
            </a:lvl2pPr>
            <a:lvl3pPr lvl="2" algn="ctr">
              <a:lnSpc>
                <a:spcPct val="90000"/>
              </a:lnSpc>
              <a:spcBef>
                <a:spcPts val="400"/>
              </a:spcBef>
              <a:spcAft>
                <a:spcPts val="0"/>
              </a:spcAft>
              <a:buSzPts val="2399"/>
              <a:buNone/>
              <a:defRPr sz="2399"/>
            </a:lvl3pPr>
            <a:lvl4pPr lvl="3" algn="ctr">
              <a:lnSpc>
                <a:spcPct val="90000"/>
              </a:lnSpc>
              <a:spcBef>
                <a:spcPts val="400"/>
              </a:spcBef>
              <a:spcAft>
                <a:spcPts val="0"/>
              </a:spcAft>
              <a:buSzPts val="1999"/>
              <a:buNone/>
              <a:defRPr sz="1999"/>
            </a:lvl4pPr>
            <a:lvl5pPr lvl="4" algn="ctr">
              <a:lnSpc>
                <a:spcPct val="90000"/>
              </a:lnSpc>
              <a:spcBef>
                <a:spcPts val="400"/>
              </a:spcBef>
              <a:spcAft>
                <a:spcPts val="0"/>
              </a:spcAft>
              <a:buSzPts val="1999"/>
              <a:buNone/>
              <a:defRPr sz="1999"/>
            </a:lvl5pPr>
            <a:lvl6pPr lvl="5" algn="ctr">
              <a:lnSpc>
                <a:spcPct val="90000"/>
              </a:lnSpc>
              <a:spcBef>
                <a:spcPts val="400"/>
              </a:spcBef>
              <a:spcAft>
                <a:spcPts val="0"/>
              </a:spcAft>
              <a:buSzPts val="1999"/>
              <a:buNone/>
              <a:defRPr sz="1999"/>
            </a:lvl6pPr>
            <a:lvl7pPr lvl="6" algn="ctr">
              <a:lnSpc>
                <a:spcPct val="90000"/>
              </a:lnSpc>
              <a:spcBef>
                <a:spcPts val="400"/>
              </a:spcBef>
              <a:spcAft>
                <a:spcPts val="0"/>
              </a:spcAft>
              <a:buSzPts val="1999"/>
              <a:buNone/>
              <a:defRPr sz="1999"/>
            </a:lvl7pPr>
            <a:lvl8pPr lvl="7" algn="ctr">
              <a:lnSpc>
                <a:spcPct val="90000"/>
              </a:lnSpc>
              <a:spcBef>
                <a:spcPts val="400"/>
              </a:spcBef>
              <a:spcAft>
                <a:spcPts val="0"/>
              </a:spcAft>
              <a:buSzPts val="1999"/>
              <a:buNone/>
              <a:defRPr sz="1999"/>
            </a:lvl8pPr>
            <a:lvl9pPr lvl="8" algn="ctr">
              <a:lnSpc>
                <a:spcPct val="90000"/>
              </a:lnSpc>
              <a:spcBef>
                <a:spcPts val="400"/>
              </a:spcBef>
              <a:spcAft>
                <a:spcPts val="400"/>
              </a:spcAft>
              <a:buSzPts val="1999"/>
              <a:buNone/>
              <a:defRPr sz="1999"/>
            </a:lvl9pPr>
          </a:lstStyle>
          <a:p/>
        </p:txBody>
      </p:sp>
      <p:sp>
        <p:nvSpPr>
          <p:cNvPr id="44" name="Google Shape;44;p5"/>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7" name="Google Shape;47;p5"/>
          <p:cNvCxnSpPr/>
          <p:nvPr/>
        </p:nvCxnSpPr>
        <p:spPr>
          <a:xfrm>
            <a:off x="1207344" y="4343400"/>
            <a:ext cx="9872948"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48" name="Shape 48"/>
        <p:cNvGrpSpPr/>
        <p:nvPr/>
      </p:nvGrpSpPr>
      <p:grpSpPr>
        <a:xfrm>
          <a:off x="0" y="0"/>
          <a:ext cx="0" cy="0"/>
          <a:chOff x="0" y="0"/>
          <a:chExt cx="0" cy="0"/>
        </a:xfrm>
      </p:grpSpPr>
      <p:sp>
        <p:nvSpPr>
          <p:cNvPr id="49" name="Google Shape;49;p6"/>
          <p:cNvSpPr/>
          <p:nvPr/>
        </p:nvSpPr>
        <p:spPr>
          <a:xfrm>
            <a:off x="3175" y="6400800"/>
            <a:ext cx="1218565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15" y="6334316"/>
            <a:ext cx="12185650"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type="title"/>
          </p:nvPr>
        </p:nvSpPr>
        <p:spPr>
          <a:xfrm>
            <a:off x="1096994" y="758952"/>
            <a:ext cx="10055781"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7998"/>
              <a:buFont typeface="Calibri"/>
              <a:buNone/>
              <a:defRPr b="0"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1096994" y="4453128"/>
            <a:ext cx="10055781" cy="1143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799"/>
              <a:buNone/>
              <a:defRPr sz="1799">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53" name="Google Shape;53;p6"/>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6" name="Google Shape;56;p6"/>
          <p:cNvCxnSpPr/>
          <p:nvPr/>
        </p:nvCxnSpPr>
        <p:spPr>
          <a:xfrm>
            <a:off x="1207344" y="4343400"/>
            <a:ext cx="9872948"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7" name="Shape 57"/>
        <p:cNvGrpSpPr/>
        <p:nvPr/>
      </p:nvGrpSpPr>
      <p:grpSpPr>
        <a:xfrm>
          <a:off x="0" y="0"/>
          <a:ext cx="0" cy="0"/>
          <a:chOff x="0" y="0"/>
          <a:chExt cx="0" cy="0"/>
        </a:xfrm>
      </p:grpSpPr>
      <p:sp>
        <p:nvSpPr>
          <p:cNvPr id="58" name="Google Shape;58;p7"/>
          <p:cNvSpPr txBox="1"/>
          <p:nvPr>
            <p:ph type="title"/>
          </p:nvPr>
        </p:nvSpPr>
        <p:spPr>
          <a:xfrm>
            <a:off x="1096994" y="286604"/>
            <a:ext cx="10055781"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7"/>
          <p:cNvSpPr txBox="1"/>
          <p:nvPr>
            <p:ph idx="1" type="body"/>
          </p:nvPr>
        </p:nvSpPr>
        <p:spPr>
          <a:xfrm>
            <a:off x="1096993" y="1845734"/>
            <a:ext cx="4936474"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7"/>
          <p:cNvSpPr txBox="1"/>
          <p:nvPr>
            <p:ph idx="2" type="body"/>
          </p:nvPr>
        </p:nvSpPr>
        <p:spPr>
          <a:xfrm>
            <a:off x="6216301" y="1845735"/>
            <a:ext cx="4936474"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7"/>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4" name="Shape 64"/>
        <p:cNvGrpSpPr/>
        <p:nvPr/>
      </p:nvGrpSpPr>
      <p:grpSpPr>
        <a:xfrm>
          <a:off x="0" y="0"/>
          <a:ext cx="0" cy="0"/>
          <a:chOff x="0" y="0"/>
          <a:chExt cx="0" cy="0"/>
        </a:xfrm>
      </p:grpSpPr>
      <p:sp>
        <p:nvSpPr>
          <p:cNvPr id="65" name="Google Shape;65;p8"/>
          <p:cNvSpPr txBox="1"/>
          <p:nvPr>
            <p:ph type="title"/>
          </p:nvPr>
        </p:nvSpPr>
        <p:spPr>
          <a:xfrm>
            <a:off x="1096994" y="286604"/>
            <a:ext cx="10055781"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8"/>
          <p:cNvSpPr txBox="1"/>
          <p:nvPr>
            <p:ph idx="1" type="body"/>
          </p:nvPr>
        </p:nvSpPr>
        <p:spPr>
          <a:xfrm>
            <a:off x="1096994" y="1846052"/>
            <a:ext cx="4936474"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7" name="Google Shape;67;p8"/>
          <p:cNvSpPr txBox="1"/>
          <p:nvPr>
            <p:ph idx="2" type="body"/>
          </p:nvPr>
        </p:nvSpPr>
        <p:spPr>
          <a:xfrm>
            <a:off x="1096994" y="2582334"/>
            <a:ext cx="4936474"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8" name="Google Shape;68;p8"/>
          <p:cNvSpPr txBox="1"/>
          <p:nvPr>
            <p:ph idx="3" type="body"/>
          </p:nvPr>
        </p:nvSpPr>
        <p:spPr>
          <a:xfrm>
            <a:off x="6216301" y="1846052"/>
            <a:ext cx="4936474"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9" name="Google Shape;69;p8"/>
          <p:cNvSpPr txBox="1"/>
          <p:nvPr>
            <p:ph idx="4" type="body"/>
          </p:nvPr>
        </p:nvSpPr>
        <p:spPr>
          <a:xfrm>
            <a:off x="6216301" y="2582334"/>
            <a:ext cx="4936474"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8"/>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9"/>
          <p:cNvSpPr txBox="1"/>
          <p:nvPr>
            <p:ph type="title"/>
          </p:nvPr>
        </p:nvSpPr>
        <p:spPr>
          <a:xfrm>
            <a:off x="1096994" y="286604"/>
            <a:ext cx="10055781"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9"/>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78" name="Shape 78"/>
        <p:cNvGrpSpPr/>
        <p:nvPr/>
      </p:nvGrpSpPr>
      <p:grpSpPr>
        <a:xfrm>
          <a:off x="0" y="0"/>
          <a:ext cx="0" cy="0"/>
          <a:chOff x="0" y="0"/>
          <a:chExt cx="0" cy="0"/>
        </a:xfrm>
      </p:grpSpPr>
      <p:sp>
        <p:nvSpPr>
          <p:cNvPr id="79" name="Google Shape;79;p10"/>
          <p:cNvSpPr/>
          <p:nvPr/>
        </p:nvSpPr>
        <p:spPr>
          <a:xfrm>
            <a:off x="17" y="0"/>
            <a:ext cx="4049736"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4039019" y="0"/>
            <a:ext cx="63991"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457081" y="594359"/>
            <a:ext cx="3199567" cy="2286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0"/>
          <p:cNvSpPr txBox="1"/>
          <p:nvPr>
            <p:ph idx="1" type="body"/>
          </p:nvPr>
        </p:nvSpPr>
        <p:spPr>
          <a:xfrm>
            <a:off x="4799350" y="731520"/>
            <a:ext cx="6490549"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3" name="Google Shape;83;p10"/>
          <p:cNvSpPr txBox="1"/>
          <p:nvPr>
            <p:ph idx="2" type="body"/>
          </p:nvPr>
        </p:nvSpPr>
        <p:spPr>
          <a:xfrm>
            <a:off x="457081" y="2926080"/>
            <a:ext cx="3199567" cy="33791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0"/>
          <p:cNvSpPr txBox="1"/>
          <p:nvPr>
            <p:ph idx="10" type="dt"/>
          </p:nvPr>
        </p:nvSpPr>
        <p:spPr>
          <a:xfrm>
            <a:off x="465391" y="6459786"/>
            <a:ext cx="261782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4799350" y="6459786"/>
            <a:ext cx="464699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316"/>
            <a:ext cx="12188826"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6994" y="286604"/>
            <a:ext cx="10055781" cy="145075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rgbClr val="3F3F3F"/>
              </a:buClr>
              <a:buSzPts val="4799"/>
              <a:buFont typeface="Calibri"/>
              <a:buNone/>
              <a:defRPr b="0" i="0" sz="4799"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6994" y="1845734"/>
            <a:ext cx="10055781" cy="4023360"/>
          </a:xfrm>
          <a:prstGeom prst="rect">
            <a:avLst/>
          </a:prstGeom>
          <a:noFill/>
          <a:ln>
            <a:noFill/>
          </a:ln>
        </p:spPr>
        <p:txBody>
          <a:bodyPr anchorCtr="0" anchor="t" bIns="45700" lIns="0" spcFirstLastPara="1" rIns="0" wrap="square" tIns="45700">
            <a:noAutofit/>
          </a:bodyPr>
          <a:lstStyle>
            <a:lvl1pPr indent="-355536" lvl="0" marL="457200" marR="0" rtl="0" algn="l">
              <a:lnSpc>
                <a:spcPct val="90000"/>
              </a:lnSpc>
              <a:spcBef>
                <a:spcPts val="1200"/>
              </a:spcBef>
              <a:spcAft>
                <a:spcPts val="0"/>
              </a:spcAft>
              <a:buClr>
                <a:schemeClr val="accent1"/>
              </a:buClr>
              <a:buSzPts val="1999"/>
              <a:buFont typeface="Calibri"/>
              <a:buChar char=" "/>
              <a:defRPr b="0" i="0" sz="1999" u="none" cap="none" strike="noStrike">
                <a:solidFill>
                  <a:srgbClr val="3F3F3F"/>
                </a:solidFill>
                <a:latin typeface="Calibri"/>
                <a:ea typeface="Calibri"/>
                <a:cs typeface="Calibri"/>
                <a:sym typeface="Calibri"/>
              </a:defRPr>
            </a:lvl1pPr>
            <a:lvl2pPr indent="-342836" lvl="1" marL="914400" marR="0" rtl="0" algn="l">
              <a:lnSpc>
                <a:spcPct val="90000"/>
              </a:lnSpc>
              <a:spcBef>
                <a:spcPts val="200"/>
              </a:spcBef>
              <a:spcAft>
                <a:spcPts val="0"/>
              </a:spcAft>
              <a:buClr>
                <a:schemeClr val="accent1"/>
              </a:buClr>
              <a:buSzPts val="1799"/>
              <a:buFont typeface="Calibri"/>
              <a:buChar char="◦"/>
              <a:defRPr b="0" i="0" sz="1799"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6995" y="6459786"/>
            <a:ext cx="247162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5225" y="6459786"/>
            <a:ext cx="4821548"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1193221" y="1737845"/>
            <a:ext cx="9964364"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11.jp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42.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53.png"/><Relationship Id="rId6"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58.png"/><Relationship Id="rId5"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5.png"/><Relationship Id="rId4" Type="http://schemas.openxmlformats.org/officeDocument/2006/relationships/image" Target="../media/image65.jpg"/><Relationship Id="rId5" Type="http://schemas.openxmlformats.org/officeDocument/2006/relationships/image" Target="../media/image56.png"/><Relationship Id="rId6"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65.jpg"/><Relationship Id="rId5" Type="http://schemas.openxmlformats.org/officeDocument/2006/relationships/image" Target="../media/image56.png"/><Relationship Id="rId6"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5.png"/><Relationship Id="rId4" Type="http://schemas.openxmlformats.org/officeDocument/2006/relationships/image" Target="../media/image65.jpg"/><Relationship Id="rId5" Type="http://schemas.openxmlformats.org/officeDocument/2006/relationships/image" Target="../media/image56.png"/><Relationship Id="rId6"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41.png"/><Relationship Id="rId5"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6.jp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52.png"/><Relationship Id="rId6"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png"/><Relationship Id="rId4" Type="http://schemas.openxmlformats.org/officeDocument/2006/relationships/image" Target="../media/image79.png"/><Relationship Id="rId5"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4.png"/><Relationship Id="rId4" Type="http://schemas.openxmlformats.org/officeDocument/2006/relationships/image" Target="../media/image24.png"/><Relationship Id="rId5"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4.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80.png"/><Relationship Id="rId6"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3.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4"/>
          <p:cNvSpPr txBox="1"/>
          <p:nvPr>
            <p:ph type="ctrTitle"/>
          </p:nvPr>
        </p:nvSpPr>
        <p:spPr>
          <a:xfrm>
            <a:off x="1511700" y="4495800"/>
            <a:ext cx="9144002" cy="947736"/>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3F3F3F"/>
              </a:buClr>
              <a:buSzPts val="5600"/>
              <a:buFont typeface="Calibri"/>
              <a:buNone/>
            </a:pPr>
            <a:r>
              <a:rPr lang="en-US"/>
              <a:t>Sharing Recipe Social Network</a:t>
            </a:r>
            <a:endParaRPr/>
          </a:p>
        </p:txBody>
      </p:sp>
      <p:sp>
        <p:nvSpPr>
          <p:cNvPr id="116" name="Google Shape;116;p14"/>
          <p:cNvSpPr txBox="1"/>
          <p:nvPr>
            <p:ph idx="1" type="subTitle"/>
          </p:nvPr>
        </p:nvSpPr>
        <p:spPr>
          <a:xfrm>
            <a:off x="1968901" y="5433239"/>
            <a:ext cx="8686801" cy="11430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2000"/>
              <a:buNone/>
            </a:pPr>
            <a:r>
              <a:rPr lang="en-US" sz="2000"/>
              <a:t>Supervisor: 	Mr. Nguyen Huy Hung</a:t>
            </a:r>
            <a:endParaRPr/>
          </a:p>
          <a:p>
            <a:pPr indent="0" lvl="0" marL="0" rtl="0" algn="l">
              <a:lnSpc>
                <a:spcPct val="90000"/>
              </a:lnSpc>
              <a:spcBef>
                <a:spcPts val="200"/>
              </a:spcBef>
              <a:spcAft>
                <a:spcPts val="0"/>
              </a:spcAft>
              <a:buSzPts val="2000"/>
              <a:buNone/>
            </a:pPr>
            <a:r>
              <a:rPr lang="en-US" sz="2000"/>
              <a:t>Members:	Dao Bao Ngoc</a:t>
            </a:r>
            <a:endParaRPr/>
          </a:p>
          <a:p>
            <a:pPr indent="0" lvl="0" marL="0" rtl="0" algn="l">
              <a:lnSpc>
                <a:spcPct val="90000"/>
              </a:lnSpc>
              <a:spcBef>
                <a:spcPts val="200"/>
              </a:spcBef>
              <a:spcAft>
                <a:spcPts val="0"/>
              </a:spcAft>
              <a:buSzPts val="2000"/>
              <a:buNone/>
            </a:pPr>
            <a:r>
              <a:rPr lang="en-US" sz="2000"/>
              <a:t>	   		Nguyen Anh Luan</a:t>
            </a:r>
            <a:endParaRPr/>
          </a:p>
          <a:p>
            <a:pPr indent="0" lvl="0" marL="0" rtl="0" algn="l">
              <a:lnSpc>
                <a:spcPct val="90000"/>
              </a:lnSpc>
              <a:spcBef>
                <a:spcPts val="200"/>
              </a:spcBef>
              <a:spcAft>
                <a:spcPts val="0"/>
              </a:spcAft>
              <a:buSzPts val="2000"/>
              <a:buNone/>
            </a:pPr>
            <a:r>
              <a:rPr lang="en-US" sz="2000"/>
              <a:t>                	Huynh Huu Nghia</a:t>
            </a:r>
            <a:endParaRPr/>
          </a:p>
          <a:p>
            <a:pPr indent="0" lvl="0" marL="0" rtl="0" algn="l">
              <a:lnSpc>
                <a:spcPct val="90000"/>
              </a:lnSpc>
              <a:spcBef>
                <a:spcPts val="200"/>
              </a:spcBef>
              <a:spcAft>
                <a:spcPts val="0"/>
              </a:spcAft>
              <a:buSzPts val="2000"/>
              <a:buNone/>
            </a:pPr>
            <a:br>
              <a:rPr lang="en-US" sz="2000"/>
            </a:br>
            <a:br>
              <a:rPr lang="en-US" sz="2000"/>
            </a:br>
            <a:endParaRPr sz="2000"/>
          </a:p>
        </p:txBody>
      </p:sp>
      <p:pic>
        <p:nvPicPr>
          <p:cNvPr descr="Basket filled with apples" id="117" name="Google Shape;117;p14"/>
          <p:cNvPicPr preferRelativeResize="0"/>
          <p:nvPr>
            <p:ph idx="2" type="pic"/>
          </p:nvPr>
        </p:nvPicPr>
        <p:blipFill rotWithShape="1">
          <a:blip r:embed="rId3">
            <a:alphaModFix/>
          </a:blip>
          <a:srcRect b="25" l="0" r="0" t="26"/>
          <a:stretch/>
        </p:blipFill>
        <p:spPr>
          <a:xfrm>
            <a:off x="1645275" y="1181103"/>
            <a:ext cx="2592300" cy="3314700"/>
          </a:xfrm>
          <a:prstGeom prst="rect">
            <a:avLst/>
          </a:prstGeom>
          <a:solidFill>
            <a:srgbClr val="F2F2F2"/>
          </a:solidFill>
          <a:ln cap="flat" cmpd="sng" w="152400">
            <a:solidFill>
              <a:schemeClr val="lt1"/>
            </a:solidFill>
            <a:prstDash val="solid"/>
            <a:miter lim="800000"/>
            <a:headEnd len="sm" w="sm" type="none"/>
            <a:tailEnd len="sm" w="sm" type="none"/>
          </a:ln>
          <a:effectLst>
            <a:outerShdw blurRad="88900" sx="101000" rotWithShape="0" algn="tl" sy="101000">
              <a:srgbClr val="724108">
                <a:alpha val="14901"/>
              </a:srgbClr>
            </a:outerShdw>
          </a:effectLst>
        </p:spPr>
      </p:pic>
      <p:pic>
        <p:nvPicPr>
          <p:cNvPr descr="Close-up of cinnamon sticks and apples beside stack of plates and forks on table" id="118" name="Google Shape;118;p14"/>
          <p:cNvPicPr preferRelativeResize="0"/>
          <p:nvPr>
            <p:ph idx="3" type="pic"/>
          </p:nvPr>
        </p:nvPicPr>
        <p:blipFill rotWithShape="1">
          <a:blip r:embed="rId4">
            <a:alphaModFix/>
          </a:blip>
          <a:srcRect b="25" l="0" r="0" t="26"/>
          <a:stretch/>
        </p:blipFill>
        <p:spPr>
          <a:xfrm>
            <a:off x="4798245" y="1181103"/>
            <a:ext cx="2592300" cy="3314700"/>
          </a:xfrm>
          <a:prstGeom prst="rect">
            <a:avLst/>
          </a:prstGeom>
          <a:solidFill>
            <a:srgbClr val="F2F2F2"/>
          </a:solidFill>
          <a:ln cap="flat" cmpd="sng" w="152400">
            <a:solidFill>
              <a:schemeClr val="lt1"/>
            </a:solidFill>
            <a:prstDash val="solid"/>
            <a:miter lim="800000"/>
            <a:headEnd len="sm" w="sm" type="none"/>
            <a:tailEnd len="sm" w="sm" type="none"/>
          </a:ln>
          <a:effectLst>
            <a:outerShdw blurRad="88900" sx="101000" rotWithShape="0" algn="tl" sy="101000">
              <a:srgbClr val="724108">
                <a:alpha val="14901"/>
              </a:srgbClr>
            </a:outerShdw>
          </a:effectLst>
        </p:spPr>
      </p:pic>
      <p:pic>
        <p:nvPicPr>
          <p:cNvPr descr="Slice of apple pie on plate" id="119" name="Google Shape;119;p14"/>
          <p:cNvPicPr preferRelativeResize="0"/>
          <p:nvPr>
            <p:ph idx="4" type="pic"/>
          </p:nvPr>
        </p:nvPicPr>
        <p:blipFill rotWithShape="1">
          <a:blip r:embed="rId5">
            <a:alphaModFix/>
          </a:blip>
          <a:srcRect b="44" l="0" r="0" t="43"/>
          <a:stretch/>
        </p:blipFill>
        <p:spPr>
          <a:xfrm>
            <a:off x="7951188" y="1181103"/>
            <a:ext cx="2592300" cy="3314700"/>
          </a:xfrm>
          <a:prstGeom prst="rect">
            <a:avLst/>
          </a:prstGeom>
          <a:solidFill>
            <a:srgbClr val="F2F2F2"/>
          </a:solidFill>
          <a:ln cap="flat" cmpd="sng" w="152400">
            <a:solidFill>
              <a:schemeClr val="lt1"/>
            </a:solidFill>
            <a:prstDash val="solid"/>
            <a:miter lim="800000"/>
            <a:headEnd len="sm" w="sm" type="none"/>
            <a:tailEnd len="sm" w="sm" type="none"/>
          </a:ln>
          <a:effectLst>
            <a:outerShdw blurRad="88900" sx="101000" rotWithShape="0" algn="tl" sy="101000">
              <a:srgbClr val="724108">
                <a:alpha val="14901"/>
              </a:srgbClr>
            </a:outerShdw>
          </a:effectLst>
        </p:spPr>
      </p:pic>
      <p:pic>
        <p:nvPicPr>
          <p:cNvPr id="120" name="Google Shape;120;p14"/>
          <p:cNvPicPr preferRelativeResize="0"/>
          <p:nvPr/>
        </p:nvPicPr>
        <p:blipFill rotWithShape="1">
          <a:blip r:embed="rId6">
            <a:alphaModFix/>
          </a:blip>
          <a:srcRect b="0" l="0" r="0" t="0"/>
          <a:stretch/>
        </p:blipFill>
        <p:spPr>
          <a:xfrm>
            <a:off x="271900" y="264025"/>
            <a:ext cx="3225024" cy="691850"/>
          </a:xfrm>
          <a:prstGeom prst="rect">
            <a:avLst/>
          </a:prstGeom>
          <a:noFill/>
          <a:ln>
            <a:noFill/>
          </a:ln>
        </p:spPr>
      </p:pic>
      <p:sp>
        <p:nvSpPr>
          <p:cNvPr id="121" name="Google Shape;121;p14"/>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3"/>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7" name="Google Shape;287;p23"/>
          <p:cNvSpPr txBox="1"/>
          <p:nvPr/>
        </p:nvSpPr>
        <p:spPr>
          <a:xfrm>
            <a:off x="1011157" y="507747"/>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288" name="Google Shape;288;p23"/>
          <p:cNvSpPr/>
          <p:nvPr/>
        </p:nvSpPr>
        <p:spPr>
          <a:xfrm rot="9246599">
            <a:off x="612314" y="618013"/>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23"/>
          <p:cNvSpPr txBox="1"/>
          <p:nvPr/>
        </p:nvSpPr>
        <p:spPr>
          <a:xfrm>
            <a:off x="904783" y="61353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290" name="Google Shape;290;p23"/>
          <p:cNvSpPr/>
          <p:nvPr/>
        </p:nvSpPr>
        <p:spPr>
          <a:xfrm rot="9246599">
            <a:off x="612313" y="618013"/>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23"/>
          <p:cNvSpPr txBox="1"/>
          <p:nvPr/>
        </p:nvSpPr>
        <p:spPr>
          <a:xfrm>
            <a:off x="904782" y="61353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pic>
        <p:nvPicPr>
          <p:cNvPr id="292" name="Google Shape;292;p23"/>
          <p:cNvPicPr preferRelativeResize="0"/>
          <p:nvPr/>
        </p:nvPicPr>
        <p:blipFill>
          <a:blip r:embed="rId3">
            <a:alphaModFix/>
          </a:blip>
          <a:stretch>
            <a:fillRect/>
          </a:stretch>
        </p:blipFill>
        <p:spPr>
          <a:xfrm>
            <a:off x="1140701" y="1447623"/>
            <a:ext cx="4876799" cy="4419778"/>
          </a:xfrm>
          <a:prstGeom prst="rect">
            <a:avLst/>
          </a:prstGeom>
          <a:noFill/>
          <a:ln cap="flat" cmpd="sng" w="9525">
            <a:solidFill>
              <a:schemeClr val="dk2"/>
            </a:solidFill>
            <a:prstDash val="solid"/>
            <a:round/>
            <a:headEnd len="sm" w="sm" type="none"/>
            <a:tailEnd len="sm" w="sm" type="none"/>
          </a:ln>
        </p:spPr>
      </p:pic>
      <p:sp>
        <p:nvSpPr>
          <p:cNvPr id="293" name="Google Shape;293;p23"/>
          <p:cNvSpPr txBox="1"/>
          <p:nvPr/>
        </p:nvSpPr>
        <p:spPr>
          <a:xfrm>
            <a:off x="1140700" y="5806705"/>
            <a:ext cx="4800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Viewing popular and latest recipes</a:t>
            </a:r>
            <a:endParaRPr b="1" sz="1800">
              <a:solidFill>
                <a:schemeClr val="dk1"/>
              </a:solidFill>
              <a:latin typeface="Calibri"/>
              <a:ea typeface="Calibri"/>
              <a:cs typeface="Calibri"/>
              <a:sym typeface="Calibri"/>
            </a:endParaRPr>
          </a:p>
        </p:txBody>
      </p:sp>
      <p:pic>
        <p:nvPicPr>
          <p:cNvPr id="294" name="Google Shape;294;p23"/>
          <p:cNvPicPr preferRelativeResize="0"/>
          <p:nvPr/>
        </p:nvPicPr>
        <p:blipFill>
          <a:blip r:embed="rId4">
            <a:alphaModFix/>
          </a:blip>
          <a:stretch>
            <a:fillRect/>
          </a:stretch>
        </p:blipFill>
        <p:spPr>
          <a:xfrm>
            <a:off x="7337025" y="1447625"/>
            <a:ext cx="3872449" cy="4252974"/>
          </a:xfrm>
          <a:prstGeom prst="rect">
            <a:avLst/>
          </a:prstGeom>
          <a:noFill/>
          <a:ln cap="flat" cmpd="sng" w="9525">
            <a:solidFill>
              <a:schemeClr val="dk2"/>
            </a:solidFill>
            <a:prstDash val="solid"/>
            <a:round/>
            <a:headEnd len="sm" w="sm" type="none"/>
            <a:tailEnd len="sm" w="sm" type="none"/>
          </a:ln>
        </p:spPr>
      </p:pic>
      <p:sp>
        <p:nvSpPr>
          <p:cNvPr id="295" name="Google Shape;295;p23"/>
          <p:cNvSpPr txBox="1"/>
          <p:nvPr/>
        </p:nvSpPr>
        <p:spPr>
          <a:xfrm>
            <a:off x="6872962" y="5895530"/>
            <a:ext cx="4800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Viewing popular collections</a:t>
            </a:r>
            <a:endParaRPr b="1"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4"/>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p24"/>
          <p:cNvSpPr txBox="1"/>
          <p:nvPr/>
        </p:nvSpPr>
        <p:spPr>
          <a:xfrm>
            <a:off x="1011182" y="507747"/>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303" name="Google Shape;303;p24"/>
          <p:cNvSpPr/>
          <p:nvPr/>
        </p:nvSpPr>
        <p:spPr>
          <a:xfrm rot="9246599">
            <a:off x="612339" y="618013"/>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24"/>
          <p:cNvSpPr txBox="1"/>
          <p:nvPr/>
        </p:nvSpPr>
        <p:spPr>
          <a:xfrm>
            <a:off x="904808" y="61353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05" name="Google Shape;305;p24"/>
          <p:cNvSpPr/>
          <p:nvPr/>
        </p:nvSpPr>
        <p:spPr>
          <a:xfrm rot="9246599">
            <a:off x="612338" y="618013"/>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24"/>
          <p:cNvSpPr txBox="1"/>
          <p:nvPr/>
        </p:nvSpPr>
        <p:spPr>
          <a:xfrm>
            <a:off x="904807" y="61353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07" name="Google Shape;307;p24"/>
          <p:cNvSpPr txBox="1"/>
          <p:nvPr/>
        </p:nvSpPr>
        <p:spPr>
          <a:xfrm>
            <a:off x="6952412" y="5891180"/>
            <a:ext cx="4800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Viewing timeline</a:t>
            </a:r>
            <a:endParaRPr b="1" sz="1800">
              <a:solidFill>
                <a:schemeClr val="dk1"/>
              </a:solidFill>
              <a:latin typeface="Calibri"/>
              <a:ea typeface="Calibri"/>
              <a:cs typeface="Calibri"/>
              <a:sym typeface="Calibri"/>
            </a:endParaRPr>
          </a:p>
        </p:txBody>
      </p:sp>
      <p:pic>
        <p:nvPicPr>
          <p:cNvPr id="308" name="Google Shape;308;p24"/>
          <p:cNvPicPr preferRelativeResize="0"/>
          <p:nvPr/>
        </p:nvPicPr>
        <p:blipFill>
          <a:blip r:embed="rId3">
            <a:alphaModFix/>
          </a:blip>
          <a:stretch>
            <a:fillRect/>
          </a:stretch>
        </p:blipFill>
        <p:spPr>
          <a:xfrm>
            <a:off x="7352463" y="1215750"/>
            <a:ext cx="4000475" cy="4739475"/>
          </a:xfrm>
          <a:prstGeom prst="rect">
            <a:avLst/>
          </a:prstGeom>
          <a:noFill/>
          <a:ln cap="flat" cmpd="sng" w="9525">
            <a:solidFill>
              <a:schemeClr val="dk2"/>
            </a:solidFill>
            <a:prstDash val="solid"/>
            <a:round/>
            <a:headEnd len="sm" w="sm" type="none"/>
            <a:tailEnd len="sm" w="sm" type="none"/>
          </a:ln>
        </p:spPr>
      </p:pic>
      <p:sp>
        <p:nvSpPr>
          <p:cNvPr id="309" name="Google Shape;309;p24"/>
          <p:cNvSpPr txBox="1"/>
          <p:nvPr/>
        </p:nvSpPr>
        <p:spPr>
          <a:xfrm>
            <a:off x="1428012" y="3494718"/>
            <a:ext cx="4800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Managing favorite recipes</a:t>
            </a:r>
            <a:endParaRPr b="1" sz="1800">
              <a:solidFill>
                <a:schemeClr val="dk1"/>
              </a:solidFill>
              <a:latin typeface="Calibri"/>
              <a:ea typeface="Calibri"/>
              <a:cs typeface="Calibri"/>
              <a:sym typeface="Calibri"/>
            </a:endParaRPr>
          </a:p>
        </p:txBody>
      </p:sp>
      <p:pic>
        <p:nvPicPr>
          <p:cNvPr id="310" name="Google Shape;310;p24"/>
          <p:cNvPicPr preferRelativeResize="0"/>
          <p:nvPr/>
        </p:nvPicPr>
        <p:blipFill>
          <a:blip r:embed="rId4">
            <a:alphaModFix/>
          </a:blip>
          <a:stretch>
            <a:fillRect/>
          </a:stretch>
        </p:blipFill>
        <p:spPr>
          <a:xfrm>
            <a:off x="1233488" y="1441750"/>
            <a:ext cx="5189626" cy="2052973"/>
          </a:xfrm>
          <a:prstGeom prst="rect">
            <a:avLst/>
          </a:prstGeom>
          <a:noFill/>
          <a:ln cap="flat" cmpd="sng" w="9525">
            <a:solidFill>
              <a:schemeClr val="dk2"/>
            </a:solidFill>
            <a:prstDash val="solid"/>
            <a:round/>
            <a:headEnd len="sm" w="sm" type="none"/>
            <a:tailEnd len="sm" w="sm" type="none"/>
          </a:ln>
        </p:spPr>
      </p:pic>
      <p:sp>
        <p:nvSpPr>
          <p:cNvPr id="311" name="Google Shape;311;p24"/>
          <p:cNvSpPr txBox="1"/>
          <p:nvPr/>
        </p:nvSpPr>
        <p:spPr>
          <a:xfrm>
            <a:off x="1428012" y="5947880"/>
            <a:ext cx="4800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Managing collections</a:t>
            </a:r>
            <a:endParaRPr b="1" sz="1800">
              <a:solidFill>
                <a:schemeClr val="dk1"/>
              </a:solidFill>
              <a:latin typeface="Calibri"/>
              <a:ea typeface="Calibri"/>
              <a:cs typeface="Calibri"/>
              <a:sym typeface="Calibri"/>
            </a:endParaRPr>
          </a:p>
        </p:txBody>
      </p:sp>
      <p:pic>
        <p:nvPicPr>
          <p:cNvPr id="312" name="Google Shape;312;p24"/>
          <p:cNvPicPr preferRelativeResize="0"/>
          <p:nvPr/>
        </p:nvPicPr>
        <p:blipFill>
          <a:blip r:embed="rId5">
            <a:alphaModFix/>
          </a:blip>
          <a:stretch>
            <a:fillRect/>
          </a:stretch>
        </p:blipFill>
        <p:spPr>
          <a:xfrm>
            <a:off x="1233511" y="3861225"/>
            <a:ext cx="5189624" cy="218653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25"/>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25"/>
          <p:cNvSpPr txBox="1"/>
          <p:nvPr/>
        </p:nvSpPr>
        <p:spPr>
          <a:xfrm>
            <a:off x="1011157" y="538097"/>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320" name="Google Shape;320;p25"/>
          <p:cNvSpPr/>
          <p:nvPr/>
        </p:nvSpPr>
        <p:spPr>
          <a:xfrm rot="9246599">
            <a:off x="612314" y="648363"/>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25"/>
          <p:cNvSpPr txBox="1"/>
          <p:nvPr/>
        </p:nvSpPr>
        <p:spPr>
          <a:xfrm>
            <a:off x="904783" y="64388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22" name="Google Shape;322;p25"/>
          <p:cNvSpPr/>
          <p:nvPr/>
        </p:nvSpPr>
        <p:spPr>
          <a:xfrm rot="9246599">
            <a:off x="612313" y="648363"/>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25"/>
          <p:cNvSpPr txBox="1"/>
          <p:nvPr/>
        </p:nvSpPr>
        <p:spPr>
          <a:xfrm>
            <a:off x="904782" y="64388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pic>
        <p:nvPicPr>
          <p:cNvPr id="324" name="Google Shape;324;p25"/>
          <p:cNvPicPr preferRelativeResize="0"/>
          <p:nvPr/>
        </p:nvPicPr>
        <p:blipFill rotWithShape="1">
          <a:blip r:embed="rId3">
            <a:alphaModFix/>
          </a:blip>
          <a:srcRect b="0" l="0" r="0" t="0"/>
          <a:stretch/>
        </p:blipFill>
        <p:spPr>
          <a:xfrm>
            <a:off x="462377" y="1611598"/>
            <a:ext cx="5943599" cy="4263754"/>
          </a:xfrm>
          <a:prstGeom prst="rect">
            <a:avLst/>
          </a:prstGeom>
          <a:noFill/>
          <a:ln cap="flat" cmpd="sng" w="9525">
            <a:solidFill>
              <a:srgbClr val="000000"/>
            </a:solidFill>
            <a:prstDash val="solid"/>
            <a:round/>
            <a:headEnd len="sm" w="sm" type="none"/>
            <a:tailEnd len="sm" w="sm" type="none"/>
          </a:ln>
        </p:spPr>
      </p:pic>
      <p:sp>
        <p:nvSpPr>
          <p:cNvPr id="325" name="Google Shape;325;p25"/>
          <p:cNvSpPr txBox="1"/>
          <p:nvPr/>
        </p:nvSpPr>
        <p:spPr>
          <a:xfrm>
            <a:off x="1033887" y="5875355"/>
            <a:ext cx="4800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Managing recipes</a:t>
            </a:r>
            <a:endParaRPr b="1" sz="1800">
              <a:solidFill>
                <a:schemeClr val="dk1"/>
              </a:solidFill>
              <a:latin typeface="Calibri"/>
              <a:ea typeface="Calibri"/>
              <a:cs typeface="Calibri"/>
              <a:sym typeface="Calibri"/>
            </a:endParaRPr>
          </a:p>
        </p:txBody>
      </p:sp>
      <p:pic>
        <p:nvPicPr>
          <p:cNvPr id="326" name="Google Shape;326;p25"/>
          <p:cNvPicPr preferRelativeResize="0"/>
          <p:nvPr/>
        </p:nvPicPr>
        <p:blipFill>
          <a:blip r:embed="rId4">
            <a:alphaModFix/>
          </a:blip>
          <a:stretch>
            <a:fillRect/>
          </a:stretch>
        </p:blipFill>
        <p:spPr>
          <a:xfrm>
            <a:off x="6575600" y="2563875"/>
            <a:ext cx="5309355" cy="2359200"/>
          </a:xfrm>
          <a:prstGeom prst="rect">
            <a:avLst/>
          </a:prstGeom>
          <a:noFill/>
          <a:ln cap="flat" cmpd="sng" w="9525">
            <a:solidFill>
              <a:schemeClr val="dk2"/>
            </a:solidFill>
            <a:prstDash val="solid"/>
            <a:round/>
            <a:headEnd len="sm" w="sm" type="none"/>
            <a:tailEnd len="sm" w="sm" type="none"/>
          </a:ln>
        </p:spPr>
      </p:pic>
      <p:sp>
        <p:nvSpPr>
          <p:cNvPr id="327" name="Google Shape;327;p25"/>
          <p:cNvSpPr txBox="1"/>
          <p:nvPr/>
        </p:nvSpPr>
        <p:spPr>
          <a:xfrm>
            <a:off x="6829987" y="5073155"/>
            <a:ext cx="4800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Managing draft recipes</a:t>
            </a:r>
            <a:endParaRPr b="1"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6"/>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p26"/>
          <p:cNvSpPr txBox="1"/>
          <p:nvPr/>
        </p:nvSpPr>
        <p:spPr>
          <a:xfrm>
            <a:off x="586332" y="82922"/>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335" name="Google Shape;335;p26"/>
          <p:cNvSpPr/>
          <p:nvPr/>
        </p:nvSpPr>
        <p:spPr>
          <a:xfrm rot="9246599">
            <a:off x="187489" y="193188"/>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26"/>
          <p:cNvSpPr txBox="1"/>
          <p:nvPr/>
        </p:nvSpPr>
        <p:spPr>
          <a:xfrm>
            <a:off x="479958" y="18871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37" name="Google Shape;337;p26"/>
          <p:cNvSpPr/>
          <p:nvPr/>
        </p:nvSpPr>
        <p:spPr>
          <a:xfrm rot="9246599">
            <a:off x="187488" y="193188"/>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26"/>
          <p:cNvSpPr txBox="1"/>
          <p:nvPr/>
        </p:nvSpPr>
        <p:spPr>
          <a:xfrm>
            <a:off x="479957" y="18871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39" name="Google Shape;339;p26"/>
          <p:cNvSpPr txBox="1"/>
          <p:nvPr/>
        </p:nvSpPr>
        <p:spPr>
          <a:xfrm>
            <a:off x="3351212" y="5920880"/>
            <a:ext cx="4800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Managing following users</a:t>
            </a:r>
            <a:endParaRPr b="1" sz="1800">
              <a:solidFill>
                <a:schemeClr val="dk1"/>
              </a:solidFill>
              <a:latin typeface="Calibri"/>
              <a:ea typeface="Calibri"/>
              <a:cs typeface="Calibri"/>
              <a:sym typeface="Calibri"/>
            </a:endParaRPr>
          </a:p>
        </p:txBody>
      </p:sp>
      <p:pic>
        <p:nvPicPr>
          <p:cNvPr id="340" name="Google Shape;340;p26"/>
          <p:cNvPicPr preferRelativeResize="0"/>
          <p:nvPr/>
        </p:nvPicPr>
        <p:blipFill rotWithShape="1">
          <a:blip r:embed="rId3">
            <a:alphaModFix/>
          </a:blip>
          <a:srcRect b="0" l="0" r="0" t="0"/>
          <a:stretch/>
        </p:blipFill>
        <p:spPr>
          <a:xfrm>
            <a:off x="2340185" y="767883"/>
            <a:ext cx="6878426" cy="5131997"/>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7"/>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7" name="Google Shape;347;p27"/>
          <p:cNvSpPr txBox="1"/>
          <p:nvPr/>
        </p:nvSpPr>
        <p:spPr>
          <a:xfrm>
            <a:off x="982832" y="538097"/>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348" name="Google Shape;348;p27"/>
          <p:cNvSpPr/>
          <p:nvPr/>
        </p:nvSpPr>
        <p:spPr>
          <a:xfrm rot="9246599">
            <a:off x="583989" y="648363"/>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7"/>
          <p:cNvSpPr txBox="1"/>
          <p:nvPr/>
        </p:nvSpPr>
        <p:spPr>
          <a:xfrm>
            <a:off x="876458" y="64388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50" name="Google Shape;350;p27"/>
          <p:cNvSpPr/>
          <p:nvPr/>
        </p:nvSpPr>
        <p:spPr>
          <a:xfrm rot="9246599">
            <a:off x="583988" y="648363"/>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7"/>
          <p:cNvSpPr txBox="1"/>
          <p:nvPr/>
        </p:nvSpPr>
        <p:spPr>
          <a:xfrm>
            <a:off x="876457" y="64388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52" name="Google Shape;352;p27"/>
          <p:cNvSpPr txBox="1"/>
          <p:nvPr/>
        </p:nvSpPr>
        <p:spPr>
          <a:xfrm>
            <a:off x="982825" y="5841400"/>
            <a:ext cx="5199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Other User Posts</a:t>
            </a:r>
            <a:endParaRPr b="1" sz="1800">
              <a:solidFill>
                <a:schemeClr val="dk1"/>
              </a:solidFill>
              <a:latin typeface="Calibri"/>
              <a:ea typeface="Calibri"/>
              <a:cs typeface="Calibri"/>
              <a:sym typeface="Calibri"/>
            </a:endParaRPr>
          </a:p>
        </p:txBody>
      </p:sp>
      <p:pic>
        <p:nvPicPr>
          <p:cNvPr id="353" name="Google Shape;353;p27"/>
          <p:cNvPicPr preferRelativeResize="0"/>
          <p:nvPr/>
        </p:nvPicPr>
        <p:blipFill>
          <a:blip r:embed="rId3">
            <a:alphaModFix/>
          </a:blip>
          <a:stretch>
            <a:fillRect/>
          </a:stretch>
        </p:blipFill>
        <p:spPr>
          <a:xfrm>
            <a:off x="1324550" y="1382625"/>
            <a:ext cx="4588874" cy="4458776"/>
          </a:xfrm>
          <a:prstGeom prst="rect">
            <a:avLst/>
          </a:prstGeom>
          <a:noFill/>
          <a:ln cap="flat" cmpd="sng" w="9525">
            <a:solidFill>
              <a:schemeClr val="dk2"/>
            </a:solidFill>
            <a:prstDash val="solid"/>
            <a:round/>
            <a:headEnd len="sm" w="sm" type="none"/>
            <a:tailEnd len="sm" w="sm" type="none"/>
          </a:ln>
        </p:spPr>
      </p:pic>
      <p:pic>
        <p:nvPicPr>
          <p:cNvPr id="354" name="Google Shape;354;p27"/>
          <p:cNvPicPr preferRelativeResize="0"/>
          <p:nvPr/>
        </p:nvPicPr>
        <p:blipFill>
          <a:blip r:embed="rId4">
            <a:alphaModFix/>
          </a:blip>
          <a:stretch>
            <a:fillRect/>
          </a:stretch>
        </p:blipFill>
        <p:spPr>
          <a:xfrm>
            <a:off x="7375300" y="1382625"/>
            <a:ext cx="3581814" cy="4458776"/>
          </a:xfrm>
          <a:prstGeom prst="rect">
            <a:avLst/>
          </a:prstGeom>
          <a:noFill/>
          <a:ln cap="flat" cmpd="sng" w="9525">
            <a:solidFill>
              <a:schemeClr val="dk2"/>
            </a:solidFill>
            <a:prstDash val="solid"/>
            <a:round/>
            <a:headEnd len="sm" w="sm" type="none"/>
            <a:tailEnd len="sm" w="sm" type="none"/>
          </a:ln>
        </p:spPr>
      </p:pic>
      <p:sp>
        <p:nvSpPr>
          <p:cNvPr id="355" name="Google Shape;355;p27"/>
          <p:cNvSpPr txBox="1"/>
          <p:nvPr/>
        </p:nvSpPr>
        <p:spPr>
          <a:xfrm>
            <a:off x="6765913" y="5843500"/>
            <a:ext cx="4800600" cy="36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Recipe detail</a:t>
            </a:r>
            <a:endParaRPr b="1"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8"/>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28"/>
          <p:cNvSpPr txBox="1"/>
          <p:nvPr/>
        </p:nvSpPr>
        <p:spPr>
          <a:xfrm>
            <a:off x="586332" y="82922"/>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363" name="Google Shape;363;p28"/>
          <p:cNvSpPr/>
          <p:nvPr/>
        </p:nvSpPr>
        <p:spPr>
          <a:xfrm rot="9246599">
            <a:off x="187489" y="193188"/>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28"/>
          <p:cNvSpPr txBox="1"/>
          <p:nvPr/>
        </p:nvSpPr>
        <p:spPr>
          <a:xfrm>
            <a:off x="479958" y="18871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65" name="Google Shape;365;p28"/>
          <p:cNvSpPr/>
          <p:nvPr/>
        </p:nvSpPr>
        <p:spPr>
          <a:xfrm rot="9246599">
            <a:off x="187488" y="193188"/>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8"/>
          <p:cNvSpPr txBox="1"/>
          <p:nvPr/>
        </p:nvSpPr>
        <p:spPr>
          <a:xfrm>
            <a:off x="479957" y="18871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67" name="Google Shape;367;p28"/>
          <p:cNvSpPr txBox="1"/>
          <p:nvPr/>
        </p:nvSpPr>
        <p:spPr>
          <a:xfrm>
            <a:off x="3351212" y="5211926"/>
            <a:ext cx="4800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Viewing suggest nearby stores</a:t>
            </a:r>
            <a:endParaRPr b="1" sz="2400">
              <a:solidFill>
                <a:schemeClr val="dk1"/>
              </a:solidFill>
              <a:latin typeface="Calibri"/>
              <a:ea typeface="Calibri"/>
              <a:cs typeface="Calibri"/>
              <a:sym typeface="Calibri"/>
            </a:endParaRPr>
          </a:p>
        </p:txBody>
      </p:sp>
      <p:pic>
        <p:nvPicPr>
          <p:cNvPr id="368" name="Google Shape;368;p28"/>
          <p:cNvPicPr preferRelativeResize="0"/>
          <p:nvPr/>
        </p:nvPicPr>
        <p:blipFill>
          <a:blip r:embed="rId3">
            <a:alphaModFix/>
          </a:blip>
          <a:stretch>
            <a:fillRect/>
          </a:stretch>
        </p:blipFill>
        <p:spPr>
          <a:xfrm>
            <a:off x="960425" y="1277984"/>
            <a:ext cx="10267981" cy="36291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9"/>
          <p:cNvSpPr txBox="1"/>
          <p:nvPr>
            <p:ph idx="12" type="sldNum"/>
          </p:nvPr>
        </p:nvSpPr>
        <p:spPr>
          <a:xfrm>
            <a:off x="9771305" y="6492911"/>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29"/>
          <p:cNvSpPr txBox="1"/>
          <p:nvPr/>
        </p:nvSpPr>
        <p:spPr>
          <a:xfrm>
            <a:off x="995982" y="492572"/>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376" name="Google Shape;376;p29"/>
          <p:cNvSpPr/>
          <p:nvPr/>
        </p:nvSpPr>
        <p:spPr>
          <a:xfrm rot="9246599">
            <a:off x="597139" y="602838"/>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29"/>
          <p:cNvSpPr txBox="1"/>
          <p:nvPr/>
        </p:nvSpPr>
        <p:spPr>
          <a:xfrm>
            <a:off x="889608" y="59836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78" name="Google Shape;378;p29"/>
          <p:cNvSpPr/>
          <p:nvPr/>
        </p:nvSpPr>
        <p:spPr>
          <a:xfrm rot="9246599">
            <a:off x="597138" y="602838"/>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9"/>
          <p:cNvSpPr txBox="1"/>
          <p:nvPr/>
        </p:nvSpPr>
        <p:spPr>
          <a:xfrm>
            <a:off x="889607" y="59836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80" name="Google Shape;380;p29"/>
          <p:cNvSpPr txBox="1"/>
          <p:nvPr/>
        </p:nvSpPr>
        <p:spPr>
          <a:xfrm>
            <a:off x="447188" y="5992102"/>
            <a:ext cx="4800600" cy="36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Rating, comment </a:t>
            </a:r>
            <a:endParaRPr b="1" sz="1800">
              <a:solidFill>
                <a:schemeClr val="dk1"/>
              </a:solidFill>
              <a:latin typeface="Calibri"/>
              <a:ea typeface="Calibri"/>
              <a:cs typeface="Calibri"/>
              <a:sym typeface="Calibri"/>
            </a:endParaRPr>
          </a:p>
        </p:txBody>
      </p:sp>
      <p:pic>
        <p:nvPicPr>
          <p:cNvPr id="381" name="Google Shape;381;p29"/>
          <p:cNvPicPr preferRelativeResize="0"/>
          <p:nvPr/>
        </p:nvPicPr>
        <p:blipFill rotWithShape="1">
          <a:blip r:embed="rId3">
            <a:alphaModFix/>
          </a:blip>
          <a:srcRect b="0" l="0" r="0" t="0"/>
          <a:stretch/>
        </p:blipFill>
        <p:spPr>
          <a:xfrm>
            <a:off x="797187" y="1687625"/>
            <a:ext cx="4100601" cy="4304475"/>
          </a:xfrm>
          <a:prstGeom prst="rect">
            <a:avLst/>
          </a:prstGeom>
          <a:noFill/>
          <a:ln cap="flat" cmpd="sng" w="9525">
            <a:solidFill>
              <a:srgbClr val="000000"/>
            </a:solidFill>
            <a:prstDash val="solid"/>
            <a:round/>
            <a:headEnd len="sm" w="sm" type="none"/>
            <a:tailEnd len="sm" w="sm" type="none"/>
          </a:ln>
        </p:spPr>
      </p:pic>
      <p:pic>
        <p:nvPicPr>
          <p:cNvPr id="382" name="Google Shape;382;p29"/>
          <p:cNvPicPr preferRelativeResize="0"/>
          <p:nvPr/>
        </p:nvPicPr>
        <p:blipFill rotWithShape="1">
          <a:blip r:embed="rId4">
            <a:alphaModFix/>
          </a:blip>
          <a:srcRect b="0" l="0" r="0" t="0"/>
          <a:stretch/>
        </p:blipFill>
        <p:spPr>
          <a:xfrm>
            <a:off x="5130363" y="1741625"/>
            <a:ext cx="3530326" cy="4304475"/>
          </a:xfrm>
          <a:prstGeom prst="rect">
            <a:avLst/>
          </a:prstGeom>
          <a:noFill/>
          <a:ln cap="flat" cmpd="sng" w="9525">
            <a:solidFill>
              <a:srgbClr val="000000"/>
            </a:solidFill>
            <a:prstDash val="solid"/>
            <a:round/>
            <a:headEnd len="sm" w="sm" type="none"/>
            <a:tailEnd len="sm" w="sm" type="none"/>
          </a:ln>
        </p:spPr>
      </p:pic>
      <p:sp>
        <p:nvSpPr>
          <p:cNvPr id="383" name="Google Shape;383;p29"/>
          <p:cNvSpPr txBox="1"/>
          <p:nvPr/>
        </p:nvSpPr>
        <p:spPr>
          <a:xfrm>
            <a:off x="4495225" y="5992099"/>
            <a:ext cx="4800600" cy="36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Like, share, comment</a:t>
            </a:r>
            <a:endParaRPr b="1" sz="1800">
              <a:solidFill>
                <a:schemeClr val="dk1"/>
              </a:solidFill>
              <a:latin typeface="Calibri"/>
              <a:ea typeface="Calibri"/>
              <a:cs typeface="Calibri"/>
              <a:sym typeface="Calibri"/>
            </a:endParaRPr>
          </a:p>
        </p:txBody>
      </p:sp>
      <p:pic>
        <p:nvPicPr>
          <p:cNvPr id="384" name="Google Shape;384;p29"/>
          <p:cNvPicPr preferRelativeResize="0"/>
          <p:nvPr/>
        </p:nvPicPr>
        <p:blipFill rotWithShape="1">
          <a:blip r:embed="rId5">
            <a:alphaModFix/>
          </a:blip>
          <a:srcRect b="0" l="0" r="0" t="0"/>
          <a:stretch/>
        </p:blipFill>
        <p:spPr>
          <a:xfrm>
            <a:off x="8893276" y="2014252"/>
            <a:ext cx="3168541" cy="3540400"/>
          </a:xfrm>
          <a:prstGeom prst="rect">
            <a:avLst/>
          </a:prstGeom>
          <a:noFill/>
          <a:ln cap="flat" cmpd="sng" w="9525">
            <a:solidFill>
              <a:srgbClr val="000000"/>
            </a:solidFill>
            <a:prstDash val="solid"/>
            <a:round/>
            <a:headEnd len="sm" w="sm" type="none"/>
            <a:tailEnd len="sm" w="sm" type="none"/>
          </a:ln>
        </p:spPr>
      </p:pic>
      <p:sp>
        <p:nvSpPr>
          <p:cNvPr id="385" name="Google Shape;385;p29"/>
          <p:cNvSpPr txBox="1"/>
          <p:nvPr/>
        </p:nvSpPr>
        <p:spPr>
          <a:xfrm>
            <a:off x="8077250" y="5937173"/>
            <a:ext cx="4800600" cy="36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Notification</a:t>
            </a:r>
            <a:endParaRPr b="1"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30"/>
          <p:cNvPicPr preferRelativeResize="0"/>
          <p:nvPr/>
        </p:nvPicPr>
        <p:blipFill rotWithShape="1">
          <a:blip r:embed="rId3">
            <a:alphaModFix/>
          </a:blip>
          <a:srcRect b="0" l="0" r="0" t="0"/>
          <a:stretch/>
        </p:blipFill>
        <p:spPr>
          <a:xfrm>
            <a:off x="994212" y="853625"/>
            <a:ext cx="10200424" cy="5150750"/>
          </a:xfrm>
          <a:prstGeom prst="rect">
            <a:avLst/>
          </a:prstGeom>
          <a:noFill/>
          <a:ln cap="flat" cmpd="sng" w="9525">
            <a:solidFill>
              <a:srgbClr val="000000"/>
            </a:solidFill>
            <a:prstDash val="solid"/>
            <a:round/>
            <a:headEnd len="sm" w="sm" type="none"/>
            <a:tailEnd len="sm" w="sm" type="none"/>
          </a:ln>
        </p:spPr>
      </p:pic>
      <p:sp>
        <p:nvSpPr>
          <p:cNvPr id="392" name="Google Shape;392;p30"/>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30"/>
          <p:cNvSpPr txBox="1"/>
          <p:nvPr/>
        </p:nvSpPr>
        <p:spPr>
          <a:xfrm>
            <a:off x="586332" y="28601"/>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394" name="Google Shape;394;p30"/>
          <p:cNvSpPr/>
          <p:nvPr/>
        </p:nvSpPr>
        <p:spPr>
          <a:xfrm rot="9246599">
            <a:off x="187489" y="193188"/>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30"/>
          <p:cNvSpPr txBox="1"/>
          <p:nvPr/>
        </p:nvSpPr>
        <p:spPr>
          <a:xfrm>
            <a:off x="479958" y="18871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96" name="Google Shape;396;p30"/>
          <p:cNvSpPr/>
          <p:nvPr/>
        </p:nvSpPr>
        <p:spPr>
          <a:xfrm rot="9246599">
            <a:off x="187488" y="193188"/>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30"/>
          <p:cNvSpPr txBox="1"/>
          <p:nvPr/>
        </p:nvSpPr>
        <p:spPr>
          <a:xfrm>
            <a:off x="479957" y="18871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398" name="Google Shape;398;p30"/>
          <p:cNvSpPr txBox="1"/>
          <p:nvPr/>
        </p:nvSpPr>
        <p:spPr>
          <a:xfrm>
            <a:off x="3758987" y="5887221"/>
            <a:ext cx="4800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Chat</a:t>
            </a:r>
            <a:endParaRPr b="1" sz="24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31"/>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31"/>
          <p:cNvSpPr txBox="1"/>
          <p:nvPr/>
        </p:nvSpPr>
        <p:spPr>
          <a:xfrm>
            <a:off x="586332" y="82922"/>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406" name="Google Shape;406;p31"/>
          <p:cNvSpPr/>
          <p:nvPr/>
        </p:nvSpPr>
        <p:spPr>
          <a:xfrm rot="9246599">
            <a:off x="187489" y="193188"/>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31"/>
          <p:cNvSpPr txBox="1"/>
          <p:nvPr/>
        </p:nvSpPr>
        <p:spPr>
          <a:xfrm>
            <a:off x="479958" y="18871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408" name="Google Shape;408;p31"/>
          <p:cNvSpPr/>
          <p:nvPr/>
        </p:nvSpPr>
        <p:spPr>
          <a:xfrm rot="9246599">
            <a:off x="187488" y="193188"/>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31"/>
          <p:cNvSpPr txBox="1"/>
          <p:nvPr/>
        </p:nvSpPr>
        <p:spPr>
          <a:xfrm>
            <a:off x="479957" y="18871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410" name="Google Shape;410;p31"/>
          <p:cNvSpPr txBox="1"/>
          <p:nvPr/>
        </p:nvSpPr>
        <p:spPr>
          <a:xfrm>
            <a:off x="3198812" y="5580026"/>
            <a:ext cx="4800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Managing reports</a:t>
            </a:r>
            <a:endParaRPr b="1" sz="2400">
              <a:solidFill>
                <a:schemeClr val="dk1"/>
              </a:solidFill>
              <a:latin typeface="Calibri"/>
              <a:ea typeface="Calibri"/>
              <a:cs typeface="Calibri"/>
              <a:sym typeface="Calibri"/>
            </a:endParaRPr>
          </a:p>
        </p:txBody>
      </p:sp>
      <p:pic>
        <p:nvPicPr>
          <p:cNvPr id="411" name="Google Shape;411;p31"/>
          <p:cNvPicPr preferRelativeResize="0"/>
          <p:nvPr/>
        </p:nvPicPr>
        <p:blipFill rotWithShape="1">
          <a:blip r:embed="rId3">
            <a:alphaModFix/>
          </a:blip>
          <a:srcRect b="0" l="0" r="0" t="0"/>
          <a:stretch/>
        </p:blipFill>
        <p:spPr>
          <a:xfrm>
            <a:off x="617537" y="1381125"/>
            <a:ext cx="10953750" cy="40957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2"/>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32"/>
          <p:cNvSpPr txBox="1"/>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50">
                <a:solidFill>
                  <a:srgbClr val="FFFFFF"/>
                </a:solidFill>
                <a:latin typeface="Calibri"/>
                <a:ea typeface="Calibri"/>
                <a:cs typeface="Calibri"/>
                <a:sym typeface="Calibri"/>
              </a:rPr>
              <a:t>‹#›</a:t>
            </a:fld>
            <a:endParaRPr sz="1050">
              <a:solidFill>
                <a:srgbClr val="FFFFFF"/>
              </a:solidFill>
              <a:latin typeface="Calibri"/>
              <a:ea typeface="Calibri"/>
              <a:cs typeface="Calibri"/>
              <a:sym typeface="Calibri"/>
            </a:endParaRPr>
          </a:p>
        </p:txBody>
      </p:sp>
      <p:sp>
        <p:nvSpPr>
          <p:cNvPr id="418" name="Google Shape;418;p32"/>
          <p:cNvSpPr/>
          <p:nvPr/>
        </p:nvSpPr>
        <p:spPr>
          <a:xfrm rot="9246410">
            <a:off x="3015983" y="2737166"/>
            <a:ext cx="990600" cy="914400"/>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32"/>
          <p:cNvSpPr txBox="1"/>
          <p:nvPr/>
        </p:nvSpPr>
        <p:spPr>
          <a:xfrm>
            <a:off x="3308317" y="2732702"/>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420" name="Google Shape;420;p32"/>
          <p:cNvSpPr txBox="1"/>
          <p:nvPr/>
        </p:nvSpPr>
        <p:spPr>
          <a:xfrm>
            <a:off x="4265597" y="2514600"/>
            <a:ext cx="62715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IMPLEMENTATION</a:t>
            </a:r>
            <a:endParaRPr b="1" sz="4800">
              <a:solidFill>
                <a:schemeClr val="dk1"/>
              </a:solidFill>
              <a:latin typeface="Calibri"/>
              <a:ea typeface="Calibri"/>
              <a:cs typeface="Calibri"/>
              <a:sym typeface="Calibri"/>
            </a:endParaRPr>
          </a:p>
        </p:txBody>
      </p:sp>
      <p:sp>
        <p:nvSpPr>
          <p:cNvPr id="421" name="Google Shape;421;p32"/>
          <p:cNvSpPr/>
          <p:nvPr/>
        </p:nvSpPr>
        <p:spPr>
          <a:xfrm rot="9246410">
            <a:off x="3015982" y="2737166"/>
            <a:ext cx="990600" cy="914400"/>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32"/>
          <p:cNvSpPr txBox="1"/>
          <p:nvPr/>
        </p:nvSpPr>
        <p:spPr>
          <a:xfrm>
            <a:off x="3308316" y="2732702"/>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02</a:t>
            </a:r>
            <a:endParaRPr b="1" sz="24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5"/>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8" name="Google Shape;128;p15"/>
          <p:cNvPicPr preferRelativeResize="0"/>
          <p:nvPr/>
        </p:nvPicPr>
        <p:blipFill rotWithShape="1">
          <a:blip r:embed="rId3">
            <a:alphaModFix/>
          </a:blip>
          <a:srcRect b="0" l="0" r="0" t="0"/>
          <a:stretch/>
        </p:blipFill>
        <p:spPr>
          <a:xfrm>
            <a:off x="531812" y="346380"/>
            <a:ext cx="1504950" cy="1162050"/>
          </a:xfrm>
          <a:prstGeom prst="rect">
            <a:avLst/>
          </a:prstGeom>
          <a:noFill/>
          <a:ln>
            <a:noFill/>
          </a:ln>
        </p:spPr>
      </p:pic>
      <p:sp>
        <p:nvSpPr>
          <p:cNvPr id="129" name="Google Shape;129;p15"/>
          <p:cNvSpPr/>
          <p:nvPr/>
        </p:nvSpPr>
        <p:spPr>
          <a:xfrm rot="9246599">
            <a:off x="4771392" y="1920949"/>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15"/>
          <p:cNvSpPr txBox="1"/>
          <p:nvPr/>
        </p:nvSpPr>
        <p:spPr>
          <a:xfrm>
            <a:off x="1522412" y="2590800"/>
            <a:ext cx="3505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800" u="none" cap="none" strike="noStrike">
                <a:solidFill>
                  <a:schemeClr val="dk1"/>
                </a:solidFill>
                <a:latin typeface="Calibri"/>
                <a:ea typeface="Calibri"/>
                <a:cs typeface="Calibri"/>
                <a:sym typeface="Calibri"/>
              </a:rPr>
              <a:t>Agenda</a:t>
            </a:r>
            <a:endParaRPr sz="4800">
              <a:solidFill>
                <a:schemeClr val="dk1"/>
              </a:solidFill>
              <a:latin typeface="Calibri"/>
              <a:ea typeface="Calibri"/>
              <a:cs typeface="Calibri"/>
              <a:sym typeface="Calibri"/>
            </a:endParaRPr>
          </a:p>
        </p:txBody>
      </p:sp>
      <p:sp>
        <p:nvSpPr>
          <p:cNvPr id="131" name="Google Shape;131;p15"/>
          <p:cNvSpPr txBox="1"/>
          <p:nvPr/>
        </p:nvSpPr>
        <p:spPr>
          <a:xfrm>
            <a:off x="5018965" y="827702"/>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grpSp>
        <p:nvGrpSpPr>
          <p:cNvPr id="132" name="Google Shape;132;p15"/>
          <p:cNvGrpSpPr/>
          <p:nvPr/>
        </p:nvGrpSpPr>
        <p:grpSpPr>
          <a:xfrm>
            <a:off x="6015481" y="609600"/>
            <a:ext cx="3902700" cy="1052567"/>
            <a:chOff x="7234513" y="1250270"/>
            <a:chExt cx="3902700" cy="1052567"/>
          </a:xfrm>
        </p:grpSpPr>
        <p:sp>
          <p:nvSpPr>
            <p:cNvPr id="133" name="Google Shape;133;p15"/>
            <p:cNvSpPr txBox="1"/>
            <p:nvPr/>
          </p:nvSpPr>
          <p:spPr>
            <a:xfrm>
              <a:off x="7234513" y="1250270"/>
              <a:ext cx="2542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INTRODUCTION</a:t>
              </a:r>
              <a:endParaRPr b="1" sz="2800">
                <a:solidFill>
                  <a:schemeClr val="dk1"/>
                </a:solidFill>
                <a:latin typeface="Calibri"/>
                <a:ea typeface="Calibri"/>
                <a:cs typeface="Calibri"/>
                <a:sym typeface="Calibri"/>
              </a:endParaRPr>
            </a:p>
          </p:txBody>
        </p:sp>
        <p:sp>
          <p:nvSpPr>
            <p:cNvPr id="134" name="Google Shape;134;p15"/>
            <p:cNvSpPr txBox="1"/>
            <p:nvPr/>
          </p:nvSpPr>
          <p:spPr>
            <a:xfrm>
              <a:off x="7234513" y="1656637"/>
              <a:ext cx="3902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F7F7F"/>
                  </a:solidFill>
                  <a:latin typeface="Calibri"/>
                  <a:ea typeface="Calibri"/>
                  <a:cs typeface="Calibri"/>
                  <a:sym typeface="Calibri"/>
                </a:rPr>
                <a:t>Brief description</a:t>
              </a:r>
              <a:endParaRPr/>
            </a:p>
            <a:p>
              <a:pPr indent="0" lvl="0" marL="0" marR="0" rtl="0" algn="l">
                <a:spcBef>
                  <a:spcPts val="0"/>
                </a:spcBef>
                <a:spcAft>
                  <a:spcPts val="0"/>
                </a:spcAft>
                <a:buNone/>
              </a:pPr>
              <a:r>
                <a:rPr lang="en-US" sz="1800">
                  <a:solidFill>
                    <a:srgbClr val="7F7F7F"/>
                  </a:solidFill>
                  <a:latin typeface="Calibri"/>
                  <a:ea typeface="Calibri"/>
                  <a:cs typeface="Calibri"/>
                  <a:sym typeface="Calibri"/>
                </a:rPr>
                <a:t>Problem definition , proposed solution</a:t>
              </a:r>
              <a:endParaRPr sz="1800">
                <a:solidFill>
                  <a:srgbClr val="7F7F7F"/>
                </a:solidFill>
                <a:latin typeface="Calibri"/>
                <a:ea typeface="Calibri"/>
                <a:cs typeface="Calibri"/>
                <a:sym typeface="Calibri"/>
              </a:endParaRPr>
            </a:p>
          </p:txBody>
        </p:sp>
      </p:grpSp>
      <p:grpSp>
        <p:nvGrpSpPr>
          <p:cNvPr id="135" name="Google Shape;135;p15"/>
          <p:cNvGrpSpPr/>
          <p:nvPr/>
        </p:nvGrpSpPr>
        <p:grpSpPr>
          <a:xfrm>
            <a:off x="6040294" y="1990300"/>
            <a:ext cx="4411809" cy="775667"/>
            <a:chOff x="7234513" y="1250270"/>
            <a:chExt cx="4411809" cy="775667"/>
          </a:xfrm>
        </p:grpSpPr>
        <p:sp>
          <p:nvSpPr>
            <p:cNvPr id="136" name="Google Shape;136;p15"/>
            <p:cNvSpPr txBox="1"/>
            <p:nvPr/>
          </p:nvSpPr>
          <p:spPr>
            <a:xfrm>
              <a:off x="7234522" y="1250270"/>
              <a:ext cx="4411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IMPLEMENTATION</a:t>
              </a:r>
              <a:endParaRPr b="1" sz="2800">
                <a:solidFill>
                  <a:schemeClr val="dk1"/>
                </a:solidFill>
                <a:latin typeface="Calibri"/>
                <a:ea typeface="Calibri"/>
                <a:cs typeface="Calibri"/>
                <a:sym typeface="Calibri"/>
              </a:endParaRPr>
            </a:p>
          </p:txBody>
        </p:sp>
        <p:sp>
          <p:nvSpPr>
            <p:cNvPr id="137" name="Google Shape;137;p15"/>
            <p:cNvSpPr txBox="1"/>
            <p:nvPr/>
          </p:nvSpPr>
          <p:spPr>
            <a:xfrm>
              <a:off x="7234513" y="1656637"/>
              <a:ext cx="2862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F7F7F"/>
                  </a:solidFill>
                  <a:latin typeface="Calibri"/>
                  <a:ea typeface="Calibri"/>
                  <a:cs typeface="Calibri"/>
                  <a:sym typeface="Calibri"/>
                </a:rPr>
                <a:t>Design &amp; Implement system</a:t>
              </a:r>
              <a:endParaRPr sz="1800">
                <a:solidFill>
                  <a:srgbClr val="7F7F7F"/>
                </a:solidFill>
                <a:latin typeface="Calibri"/>
                <a:ea typeface="Calibri"/>
                <a:cs typeface="Calibri"/>
                <a:sym typeface="Calibri"/>
              </a:endParaRPr>
            </a:p>
          </p:txBody>
        </p:sp>
      </p:grpSp>
      <p:grpSp>
        <p:nvGrpSpPr>
          <p:cNvPr id="138" name="Google Shape;138;p15"/>
          <p:cNvGrpSpPr/>
          <p:nvPr/>
        </p:nvGrpSpPr>
        <p:grpSpPr>
          <a:xfrm>
            <a:off x="6040294" y="3177210"/>
            <a:ext cx="2175300" cy="775667"/>
            <a:chOff x="7234513" y="1250270"/>
            <a:chExt cx="2175300" cy="775667"/>
          </a:xfrm>
        </p:grpSpPr>
        <p:sp>
          <p:nvSpPr>
            <p:cNvPr id="139" name="Google Shape;139;p15"/>
            <p:cNvSpPr txBox="1"/>
            <p:nvPr/>
          </p:nvSpPr>
          <p:spPr>
            <a:xfrm>
              <a:off x="7234513" y="1250270"/>
              <a:ext cx="1749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OUTCOME</a:t>
              </a:r>
              <a:endParaRPr b="1" sz="2800">
                <a:solidFill>
                  <a:schemeClr val="dk1"/>
                </a:solidFill>
                <a:latin typeface="Calibri"/>
                <a:ea typeface="Calibri"/>
                <a:cs typeface="Calibri"/>
                <a:sym typeface="Calibri"/>
              </a:endParaRPr>
            </a:p>
          </p:txBody>
        </p:sp>
        <p:sp>
          <p:nvSpPr>
            <p:cNvPr id="140" name="Google Shape;140;p15"/>
            <p:cNvSpPr txBox="1"/>
            <p:nvPr/>
          </p:nvSpPr>
          <p:spPr>
            <a:xfrm>
              <a:off x="7234513" y="1656637"/>
              <a:ext cx="2175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F7F7F"/>
                  </a:solidFill>
                  <a:latin typeface="Calibri"/>
                  <a:ea typeface="Calibri"/>
                  <a:cs typeface="Calibri"/>
                  <a:sym typeface="Calibri"/>
                </a:rPr>
                <a:t>Value and Challenges</a:t>
              </a:r>
              <a:endParaRPr sz="1800">
                <a:solidFill>
                  <a:srgbClr val="7F7F7F"/>
                </a:solidFill>
                <a:latin typeface="Calibri"/>
                <a:ea typeface="Calibri"/>
                <a:cs typeface="Calibri"/>
                <a:sym typeface="Calibri"/>
              </a:endParaRPr>
            </a:p>
          </p:txBody>
        </p:sp>
      </p:grpSp>
      <p:grpSp>
        <p:nvGrpSpPr>
          <p:cNvPr id="141" name="Google Shape;141;p15"/>
          <p:cNvGrpSpPr/>
          <p:nvPr/>
        </p:nvGrpSpPr>
        <p:grpSpPr>
          <a:xfrm>
            <a:off x="6024773" y="4275644"/>
            <a:ext cx="2252400" cy="775667"/>
            <a:chOff x="7234513" y="1250270"/>
            <a:chExt cx="2252400" cy="775667"/>
          </a:xfrm>
        </p:grpSpPr>
        <p:sp>
          <p:nvSpPr>
            <p:cNvPr id="142" name="Google Shape;142;p15"/>
            <p:cNvSpPr txBox="1"/>
            <p:nvPr/>
          </p:nvSpPr>
          <p:spPr>
            <a:xfrm>
              <a:off x="7234513" y="1250270"/>
              <a:ext cx="22524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FUTURE PLAN</a:t>
              </a:r>
              <a:endParaRPr b="1" sz="2800">
                <a:solidFill>
                  <a:schemeClr val="dk1"/>
                </a:solidFill>
                <a:latin typeface="Calibri"/>
                <a:ea typeface="Calibri"/>
                <a:cs typeface="Calibri"/>
                <a:sym typeface="Calibri"/>
              </a:endParaRPr>
            </a:p>
          </p:txBody>
        </p:sp>
        <p:sp>
          <p:nvSpPr>
            <p:cNvPr id="143" name="Google Shape;143;p15"/>
            <p:cNvSpPr txBox="1"/>
            <p:nvPr/>
          </p:nvSpPr>
          <p:spPr>
            <a:xfrm>
              <a:off x="7234513" y="1656637"/>
              <a:ext cx="223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F7F7F"/>
                  </a:solidFill>
                  <a:latin typeface="Calibri"/>
                  <a:ea typeface="Calibri"/>
                  <a:cs typeface="Calibri"/>
                  <a:sym typeface="Calibri"/>
                </a:rPr>
                <a:t>Our plan in the future</a:t>
              </a:r>
              <a:endParaRPr sz="1800">
                <a:solidFill>
                  <a:srgbClr val="7F7F7F"/>
                </a:solidFill>
                <a:latin typeface="Calibri"/>
                <a:ea typeface="Calibri"/>
                <a:cs typeface="Calibri"/>
                <a:sym typeface="Calibri"/>
              </a:endParaRPr>
            </a:p>
          </p:txBody>
        </p:sp>
      </p:grpSp>
      <p:sp>
        <p:nvSpPr>
          <p:cNvPr id="144" name="Google Shape;144;p15"/>
          <p:cNvSpPr/>
          <p:nvPr/>
        </p:nvSpPr>
        <p:spPr>
          <a:xfrm rot="9246599">
            <a:off x="4726471" y="767977"/>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15"/>
          <p:cNvSpPr txBox="1"/>
          <p:nvPr/>
        </p:nvSpPr>
        <p:spPr>
          <a:xfrm>
            <a:off x="5018964" y="749977"/>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46" name="Google Shape;146;p15"/>
          <p:cNvSpPr txBox="1"/>
          <p:nvPr/>
        </p:nvSpPr>
        <p:spPr>
          <a:xfrm>
            <a:off x="5030063" y="1928474"/>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02</a:t>
            </a:r>
            <a:endParaRPr b="1" sz="2400">
              <a:solidFill>
                <a:schemeClr val="lt1"/>
              </a:solidFill>
              <a:latin typeface="Calibri"/>
              <a:ea typeface="Calibri"/>
              <a:cs typeface="Calibri"/>
              <a:sym typeface="Calibri"/>
            </a:endParaRPr>
          </a:p>
        </p:txBody>
      </p:sp>
      <p:sp>
        <p:nvSpPr>
          <p:cNvPr id="147" name="Google Shape;147;p15"/>
          <p:cNvSpPr/>
          <p:nvPr/>
        </p:nvSpPr>
        <p:spPr>
          <a:xfrm rot="9246599">
            <a:off x="4737594" y="3033735"/>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15"/>
          <p:cNvSpPr txBox="1"/>
          <p:nvPr/>
        </p:nvSpPr>
        <p:spPr>
          <a:xfrm>
            <a:off x="5022210" y="3029260"/>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03</a:t>
            </a:r>
            <a:endParaRPr b="1" sz="2400">
              <a:solidFill>
                <a:schemeClr val="lt1"/>
              </a:solidFill>
              <a:latin typeface="Calibri"/>
              <a:ea typeface="Calibri"/>
              <a:cs typeface="Calibri"/>
              <a:sym typeface="Calibri"/>
            </a:endParaRPr>
          </a:p>
        </p:txBody>
      </p:sp>
      <p:sp>
        <p:nvSpPr>
          <p:cNvPr id="149" name="Google Shape;149;p15"/>
          <p:cNvSpPr/>
          <p:nvPr/>
        </p:nvSpPr>
        <p:spPr>
          <a:xfrm rot="9246599">
            <a:off x="4726493" y="4164292"/>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15"/>
          <p:cNvSpPr txBox="1"/>
          <p:nvPr/>
        </p:nvSpPr>
        <p:spPr>
          <a:xfrm>
            <a:off x="5018962" y="4159817"/>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04</a:t>
            </a:r>
            <a:endParaRPr b="1" sz="2400">
              <a:solidFill>
                <a:schemeClr val="lt1"/>
              </a:solidFill>
              <a:latin typeface="Calibri"/>
              <a:ea typeface="Calibri"/>
              <a:cs typeface="Calibri"/>
              <a:sym typeface="Calibri"/>
            </a:endParaRPr>
          </a:p>
        </p:txBody>
      </p:sp>
      <p:sp>
        <p:nvSpPr>
          <p:cNvPr id="151" name="Google Shape;151;p15"/>
          <p:cNvSpPr/>
          <p:nvPr/>
        </p:nvSpPr>
        <p:spPr>
          <a:xfrm rot="9246599">
            <a:off x="4737616" y="5304714"/>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15"/>
          <p:cNvSpPr txBox="1"/>
          <p:nvPr/>
        </p:nvSpPr>
        <p:spPr>
          <a:xfrm>
            <a:off x="5030085" y="5300239"/>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05</a:t>
            </a:r>
            <a:endParaRPr b="1" sz="2400">
              <a:solidFill>
                <a:schemeClr val="lt1"/>
              </a:solidFill>
              <a:latin typeface="Calibri"/>
              <a:ea typeface="Calibri"/>
              <a:cs typeface="Calibri"/>
              <a:sym typeface="Calibri"/>
            </a:endParaRPr>
          </a:p>
        </p:txBody>
      </p:sp>
      <p:grpSp>
        <p:nvGrpSpPr>
          <p:cNvPr id="153" name="Google Shape;153;p15"/>
          <p:cNvGrpSpPr/>
          <p:nvPr/>
        </p:nvGrpSpPr>
        <p:grpSpPr>
          <a:xfrm>
            <a:off x="6040294" y="5374078"/>
            <a:ext cx="1066200" cy="775667"/>
            <a:chOff x="7234513" y="1250270"/>
            <a:chExt cx="1066200" cy="775667"/>
          </a:xfrm>
        </p:grpSpPr>
        <p:sp>
          <p:nvSpPr>
            <p:cNvPr id="154" name="Google Shape;154;p15"/>
            <p:cNvSpPr txBox="1"/>
            <p:nvPr/>
          </p:nvSpPr>
          <p:spPr>
            <a:xfrm>
              <a:off x="7234513" y="1250270"/>
              <a:ext cx="10662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Q &amp; A</a:t>
              </a:r>
              <a:endParaRPr b="1" sz="2800">
                <a:solidFill>
                  <a:schemeClr val="dk1"/>
                </a:solidFill>
                <a:latin typeface="Calibri"/>
                <a:ea typeface="Calibri"/>
                <a:cs typeface="Calibri"/>
                <a:sym typeface="Calibri"/>
              </a:endParaRPr>
            </a:p>
          </p:txBody>
        </p:sp>
        <p:sp>
          <p:nvSpPr>
            <p:cNvPr id="155" name="Google Shape;155;p15"/>
            <p:cNvSpPr txBox="1"/>
            <p:nvPr/>
          </p:nvSpPr>
          <p:spPr>
            <a:xfrm>
              <a:off x="7234513" y="1656637"/>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F7F7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3"/>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33"/>
          <p:cNvSpPr txBox="1"/>
          <p:nvPr/>
        </p:nvSpPr>
        <p:spPr>
          <a:xfrm>
            <a:off x="4493775" y="5791600"/>
            <a:ext cx="32013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System Architecture Diagram</a:t>
            </a:r>
            <a:endParaRPr b="1" sz="1800">
              <a:latin typeface="Calibri"/>
              <a:ea typeface="Calibri"/>
              <a:cs typeface="Calibri"/>
              <a:sym typeface="Calibri"/>
            </a:endParaRPr>
          </a:p>
        </p:txBody>
      </p:sp>
      <p:sp>
        <p:nvSpPr>
          <p:cNvPr id="430" name="Google Shape;430;p33"/>
          <p:cNvSpPr/>
          <p:nvPr/>
        </p:nvSpPr>
        <p:spPr>
          <a:xfrm>
            <a:off x="910350" y="1320025"/>
            <a:ext cx="10408500" cy="75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33"/>
          <p:cNvPicPr preferRelativeResize="0"/>
          <p:nvPr/>
        </p:nvPicPr>
        <p:blipFill>
          <a:blip r:embed="rId3">
            <a:alphaModFix/>
          </a:blip>
          <a:stretch>
            <a:fillRect/>
          </a:stretch>
        </p:blipFill>
        <p:spPr>
          <a:xfrm>
            <a:off x="2083900" y="210825"/>
            <a:ext cx="8021050" cy="558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34"/>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p34"/>
          <p:cNvSpPr txBox="1"/>
          <p:nvPr/>
        </p:nvSpPr>
        <p:spPr>
          <a:xfrm>
            <a:off x="4493775" y="5791600"/>
            <a:ext cx="32013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System Architecture Diagram</a:t>
            </a:r>
            <a:endParaRPr b="1" sz="1800">
              <a:latin typeface="Calibri"/>
              <a:ea typeface="Calibri"/>
              <a:cs typeface="Calibri"/>
              <a:sym typeface="Calibri"/>
            </a:endParaRPr>
          </a:p>
        </p:txBody>
      </p:sp>
      <p:sp>
        <p:nvSpPr>
          <p:cNvPr id="439" name="Google Shape;439;p34"/>
          <p:cNvSpPr/>
          <p:nvPr/>
        </p:nvSpPr>
        <p:spPr>
          <a:xfrm>
            <a:off x="910350" y="1320025"/>
            <a:ext cx="10408500" cy="75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34"/>
          <p:cNvPicPr preferRelativeResize="0"/>
          <p:nvPr/>
        </p:nvPicPr>
        <p:blipFill>
          <a:blip r:embed="rId3">
            <a:alphaModFix/>
          </a:blip>
          <a:stretch>
            <a:fillRect/>
          </a:stretch>
        </p:blipFill>
        <p:spPr>
          <a:xfrm>
            <a:off x="2083900" y="210825"/>
            <a:ext cx="8021050" cy="5580775"/>
          </a:xfrm>
          <a:prstGeom prst="rect">
            <a:avLst/>
          </a:prstGeom>
          <a:noFill/>
          <a:ln>
            <a:noFill/>
          </a:ln>
        </p:spPr>
      </p:pic>
      <p:sp>
        <p:nvSpPr>
          <p:cNvPr id="441" name="Google Shape;441;p34"/>
          <p:cNvSpPr/>
          <p:nvPr/>
        </p:nvSpPr>
        <p:spPr>
          <a:xfrm>
            <a:off x="3095200" y="796550"/>
            <a:ext cx="2002800" cy="4248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35"/>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35"/>
          <p:cNvSpPr txBox="1"/>
          <p:nvPr/>
        </p:nvSpPr>
        <p:spPr>
          <a:xfrm>
            <a:off x="4493775" y="5791600"/>
            <a:ext cx="32013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System Architecture Diagram</a:t>
            </a:r>
            <a:endParaRPr b="1" sz="1800">
              <a:latin typeface="Calibri"/>
              <a:ea typeface="Calibri"/>
              <a:cs typeface="Calibri"/>
              <a:sym typeface="Calibri"/>
            </a:endParaRPr>
          </a:p>
        </p:txBody>
      </p:sp>
      <p:sp>
        <p:nvSpPr>
          <p:cNvPr id="449" name="Google Shape;449;p35"/>
          <p:cNvSpPr/>
          <p:nvPr/>
        </p:nvSpPr>
        <p:spPr>
          <a:xfrm>
            <a:off x="910350" y="1320025"/>
            <a:ext cx="10408500" cy="75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35"/>
          <p:cNvPicPr preferRelativeResize="0"/>
          <p:nvPr/>
        </p:nvPicPr>
        <p:blipFill>
          <a:blip r:embed="rId3">
            <a:alphaModFix/>
          </a:blip>
          <a:stretch>
            <a:fillRect/>
          </a:stretch>
        </p:blipFill>
        <p:spPr>
          <a:xfrm>
            <a:off x="2083900" y="210825"/>
            <a:ext cx="8021050" cy="5580775"/>
          </a:xfrm>
          <a:prstGeom prst="rect">
            <a:avLst/>
          </a:prstGeom>
          <a:noFill/>
          <a:ln>
            <a:noFill/>
          </a:ln>
        </p:spPr>
      </p:pic>
      <p:sp>
        <p:nvSpPr>
          <p:cNvPr id="451" name="Google Shape;451;p35"/>
          <p:cNvSpPr/>
          <p:nvPr/>
        </p:nvSpPr>
        <p:spPr>
          <a:xfrm>
            <a:off x="5082800" y="2549000"/>
            <a:ext cx="1213800" cy="1926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36"/>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36"/>
          <p:cNvSpPr txBox="1"/>
          <p:nvPr/>
        </p:nvSpPr>
        <p:spPr>
          <a:xfrm>
            <a:off x="4493775" y="5791600"/>
            <a:ext cx="32013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System Architecture Diagram</a:t>
            </a:r>
            <a:endParaRPr b="1" sz="1800">
              <a:latin typeface="Calibri"/>
              <a:ea typeface="Calibri"/>
              <a:cs typeface="Calibri"/>
              <a:sym typeface="Calibri"/>
            </a:endParaRPr>
          </a:p>
        </p:txBody>
      </p:sp>
      <p:sp>
        <p:nvSpPr>
          <p:cNvPr id="459" name="Google Shape;459;p36"/>
          <p:cNvSpPr/>
          <p:nvPr/>
        </p:nvSpPr>
        <p:spPr>
          <a:xfrm>
            <a:off x="910350" y="1320025"/>
            <a:ext cx="10408500" cy="75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36"/>
          <p:cNvPicPr preferRelativeResize="0"/>
          <p:nvPr/>
        </p:nvPicPr>
        <p:blipFill>
          <a:blip r:embed="rId3">
            <a:alphaModFix/>
          </a:blip>
          <a:stretch>
            <a:fillRect/>
          </a:stretch>
        </p:blipFill>
        <p:spPr>
          <a:xfrm>
            <a:off x="2083900" y="210825"/>
            <a:ext cx="8021050" cy="5580775"/>
          </a:xfrm>
          <a:prstGeom prst="rect">
            <a:avLst/>
          </a:prstGeom>
          <a:noFill/>
          <a:ln>
            <a:noFill/>
          </a:ln>
        </p:spPr>
      </p:pic>
      <p:sp>
        <p:nvSpPr>
          <p:cNvPr id="461" name="Google Shape;461;p36"/>
          <p:cNvSpPr/>
          <p:nvPr/>
        </p:nvSpPr>
        <p:spPr>
          <a:xfrm>
            <a:off x="6418000" y="4020725"/>
            <a:ext cx="1805400" cy="1031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7"/>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8" name="Google Shape;468;p37"/>
          <p:cNvSpPr txBox="1"/>
          <p:nvPr/>
        </p:nvSpPr>
        <p:spPr>
          <a:xfrm>
            <a:off x="4493775" y="5791600"/>
            <a:ext cx="32013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System Architecture Diagram</a:t>
            </a:r>
            <a:endParaRPr b="1" sz="1800">
              <a:latin typeface="Calibri"/>
              <a:ea typeface="Calibri"/>
              <a:cs typeface="Calibri"/>
              <a:sym typeface="Calibri"/>
            </a:endParaRPr>
          </a:p>
        </p:txBody>
      </p:sp>
      <p:sp>
        <p:nvSpPr>
          <p:cNvPr id="469" name="Google Shape;469;p37"/>
          <p:cNvSpPr/>
          <p:nvPr/>
        </p:nvSpPr>
        <p:spPr>
          <a:xfrm>
            <a:off x="910350" y="1320025"/>
            <a:ext cx="10408500" cy="75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37"/>
          <p:cNvPicPr preferRelativeResize="0"/>
          <p:nvPr/>
        </p:nvPicPr>
        <p:blipFill>
          <a:blip r:embed="rId3">
            <a:alphaModFix/>
          </a:blip>
          <a:stretch>
            <a:fillRect/>
          </a:stretch>
        </p:blipFill>
        <p:spPr>
          <a:xfrm>
            <a:off x="2083900" y="210825"/>
            <a:ext cx="8021050" cy="5580775"/>
          </a:xfrm>
          <a:prstGeom prst="rect">
            <a:avLst/>
          </a:prstGeom>
          <a:noFill/>
          <a:ln>
            <a:noFill/>
          </a:ln>
        </p:spPr>
      </p:pic>
      <p:sp>
        <p:nvSpPr>
          <p:cNvPr id="471" name="Google Shape;471;p37"/>
          <p:cNvSpPr/>
          <p:nvPr/>
        </p:nvSpPr>
        <p:spPr>
          <a:xfrm>
            <a:off x="8299550" y="4020725"/>
            <a:ext cx="1805400" cy="1031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38"/>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8" name="Google Shape;478;p38"/>
          <p:cNvSpPr txBox="1"/>
          <p:nvPr/>
        </p:nvSpPr>
        <p:spPr>
          <a:xfrm>
            <a:off x="4493775" y="5791600"/>
            <a:ext cx="32013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System Architecture Diagram</a:t>
            </a:r>
            <a:endParaRPr b="1" sz="1800">
              <a:latin typeface="Calibri"/>
              <a:ea typeface="Calibri"/>
              <a:cs typeface="Calibri"/>
              <a:sym typeface="Calibri"/>
            </a:endParaRPr>
          </a:p>
        </p:txBody>
      </p:sp>
      <p:sp>
        <p:nvSpPr>
          <p:cNvPr id="479" name="Google Shape;479;p38"/>
          <p:cNvSpPr/>
          <p:nvPr/>
        </p:nvSpPr>
        <p:spPr>
          <a:xfrm>
            <a:off x="910350" y="1320025"/>
            <a:ext cx="10408500" cy="75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38"/>
          <p:cNvPicPr preferRelativeResize="0"/>
          <p:nvPr/>
        </p:nvPicPr>
        <p:blipFill>
          <a:blip r:embed="rId3">
            <a:alphaModFix/>
          </a:blip>
          <a:stretch>
            <a:fillRect/>
          </a:stretch>
        </p:blipFill>
        <p:spPr>
          <a:xfrm>
            <a:off x="2083900" y="210825"/>
            <a:ext cx="8021050" cy="5580775"/>
          </a:xfrm>
          <a:prstGeom prst="rect">
            <a:avLst/>
          </a:prstGeom>
          <a:noFill/>
          <a:ln>
            <a:noFill/>
          </a:ln>
        </p:spPr>
      </p:pic>
      <p:sp>
        <p:nvSpPr>
          <p:cNvPr id="481" name="Google Shape;481;p38"/>
          <p:cNvSpPr/>
          <p:nvPr/>
        </p:nvSpPr>
        <p:spPr>
          <a:xfrm>
            <a:off x="5143500" y="849675"/>
            <a:ext cx="1077300" cy="1092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7055925" y="849675"/>
            <a:ext cx="985500" cy="1092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38"/>
          <p:cNvPicPr preferRelativeResize="0"/>
          <p:nvPr/>
        </p:nvPicPr>
        <p:blipFill>
          <a:blip r:embed="rId4">
            <a:alphaModFix/>
          </a:blip>
          <a:stretch>
            <a:fillRect/>
          </a:stretch>
        </p:blipFill>
        <p:spPr>
          <a:xfrm>
            <a:off x="9897875" y="1016470"/>
            <a:ext cx="758700" cy="758700"/>
          </a:xfrm>
          <a:prstGeom prst="rect">
            <a:avLst/>
          </a:prstGeom>
          <a:noFill/>
          <a:ln>
            <a:noFill/>
          </a:ln>
        </p:spPr>
      </p:pic>
      <p:pic>
        <p:nvPicPr>
          <p:cNvPr id="484" name="Google Shape;484;p38"/>
          <p:cNvPicPr preferRelativeResize="0"/>
          <p:nvPr/>
        </p:nvPicPr>
        <p:blipFill>
          <a:blip r:embed="rId5">
            <a:alphaModFix/>
          </a:blip>
          <a:stretch>
            <a:fillRect/>
          </a:stretch>
        </p:blipFill>
        <p:spPr>
          <a:xfrm>
            <a:off x="9073850" y="1016475"/>
            <a:ext cx="758700" cy="758700"/>
          </a:xfrm>
          <a:prstGeom prst="rect">
            <a:avLst/>
          </a:prstGeom>
          <a:noFill/>
          <a:ln>
            <a:noFill/>
          </a:ln>
        </p:spPr>
      </p:pic>
      <p:pic>
        <p:nvPicPr>
          <p:cNvPr id="485" name="Google Shape;485;p38"/>
          <p:cNvPicPr preferRelativeResize="0"/>
          <p:nvPr/>
        </p:nvPicPr>
        <p:blipFill>
          <a:blip r:embed="rId6">
            <a:alphaModFix/>
          </a:blip>
          <a:stretch>
            <a:fillRect/>
          </a:stretch>
        </p:blipFill>
        <p:spPr>
          <a:xfrm>
            <a:off x="10864975" y="971325"/>
            <a:ext cx="849000" cy="849000"/>
          </a:xfrm>
          <a:prstGeom prst="rect">
            <a:avLst/>
          </a:prstGeom>
          <a:noFill/>
          <a:ln>
            <a:noFill/>
          </a:ln>
        </p:spPr>
      </p:pic>
      <p:pic>
        <p:nvPicPr>
          <p:cNvPr id="486" name="Google Shape;486;p38"/>
          <p:cNvPicPr preferRelativeResize="0"/>
          <p:nvPr/>
        </p:nvPicPr>
        <p:blipFill>
          <a:blip r:embed="rId7">
            <a:alphaModFix/>
          </a:blip>
          <a:stretch>
            <a:fillRect/>
          </a:stretch>
        </p:blipFill>
        <p:spPr>
          <a:xfrm>
            <a:off x="9387675" y="2083425"/>
            <a:ext cx="1779100" cy="1835579"/>
          </a:xfrm>
          <a:prstGeom prst="rect">
            <a:avLst/>
          </a:prstGeom>
          <a:noFill/>
          <a:ln>
            <a:noFill/>
          </a:ln>
        </p:spPr>
      </p:pic>
      <p:pic>
        <p:nvPicPr>
          <p:cNvPr id="487" name="Google Shape;487;p38"/>
          <p:cNvPicPr preferRelativeResize="0"/>
          <p:nvPr/>
        </p:nvPicPr>
        <p:blipFill>
          <a:blip r:embed="rId4">
            <a:alphaModFix/>
          </a:blip>
          <a:stretch>
            <a:fillRect/>
          </a:stretch>
        </p:blipFill>
        <p:spPr>
          <a:xfrm>
            <a:off x="9549575" y="2442474"/>
            <a:ext cx="365125" cy="365125"/>
          </a:xfrm>
          <a:prstGeom prst="rect">
            <a:avLst/>
          </a:prstGeom>
          <a:noFill/>
          <a:ln>
            <a:noFill/>
          </a:ln>
        </p:spPr>
      </p:pic>
      <p:pic>
        <p:nvPicPr>
          <p:cNvPr id="488" name="Google Shape;488;p38"/>
          <p:cNvPicPr preferRelativeResize="0"/>
          <p:nvPr/>
        </p:nvPicPr>
        <p:blipFill>
          <a:blip r:embed="rId4">
            <a:alphaModFix/>
          </a:blip>
          <a:stretch>
            <a:fillRect/>
          </a:stretch>
        </p:blipFill>
        <p:spPr>
          <a:xfrm>
            <a:off x="10499850" y="3246437"/>
            <a:ext cx="365125" cy="365125"/>
          </a:xfrm>
          <a:prstGeom prst="rect">
            <a:avLst/>
          </a:prstGeom>
          <a:noFill/>
          <a:ln>
            <a:noFill/>
          </a:ln>
        </p:spPr>
      </p:pic>
      <p:pic>
        <p:nvPicPr>
          <p:cNvPr id="489" name="Google Shape;489;p38"/>
          <p:cNvPicPr preferRelativeResize="0"/>
          <p:nvPr/>
        </p:nvPicPr>
        <p:blipFill>
          <a:blip r:embed="rId4">
            <a:alphaModFix/>
          </a:blip>
          <a:stretch>
            <a:fillRect/>
          </a:stretch>
        </p:blipFill>
        <p:spPr>
          <a:xfrm>
            <a:off x="9832550" y="3063874"/>
            <a:ext cx="365125" cy="365125"/>
          </a:xfrm>
          <a:prstGeom prst="rect">
            <a:avLst/>
          </a:prstGeom>
          <a:noFill/>
          <a:ln>
            <a:noFill/>
          </a:ln>
        </p:spPr>
      </p:pic>
      <p:pic>
        <p:nvPicPr>
          <p:cNvPr id="490" name="Google Shape;490;p38"/>
          <p:cNvPicPr preferRelativeResize="0"/>
          <p:nvPr/>
        </p:nvPicPr>
        <p:blipFill>
          <a:blip r:embed="rId4">
            <a:alphaModFix/>
          </a:blip>
          <a:stretch>
            <a:fillRect/>
          </a:stretch>
        </p:blipFill>
        <p:spPr>
          <a:xfrm>
            <a:off x="10719900" y="2201724"/>
            <a:ext cx="365125" cy="365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39"/>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7" name="Google Shape;497;p39"/>
          <p:cNvSpPr txBox="1"/>
          <p:nvPr/>
        </p:nvSpPr>
        <p:spPr>
          <a:xfrm>
            <a:off x="4493775" y="5791600"/>
            <a:ext cx="32013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System Architecture Diagram</a:t>
            </a:r>
            <a:endParaRPr b="1" sz="1800">
              <a:latin typeface="Calibri"/>
              <a:ea typeface="Calibri"/>
              <a:cs typeface="Calibri"/>
              <a:sym typeface="Calibri"/>
            </a:endParaRPr>
          </a:p>
        </p:txBody>
      </p:sp>
      <p:sp>
        <p:nvSpPr>
          <p:cNvPr id="498" name="Google Shape;498;p39"/>
          <p:cNvSpPr/>
          <p:nvPr/>
        </p:nvSpPr>
        <p:spPr>
          <a:xfrm>
            <a:off x="910350" y="1320025"/>
            <a:ext cx="10408500" cy="75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39"/>
          <p:cNvPicPr preferRelativeResize="0"/>
          <p:nvPr/>
        </p:nvPicPr>
        <p:blipFill>
          <a:blip r:embed="rId3">
            <a:alphaModFix/>
          </a:blip>
          <a:stretch>
            <a:fillRect/>
          </a:stretch>
        </p:blipFill>
        <p:spPr>
          <a:xfrm>
            <a:off x="2083900" y="210825"/>
            <a:ext cx="8021050" cy="5580775"/>
          </a:xfrm>
          <a:prstGeom prst="rect">
            <a:avLst/>
          </a:prstGeom>
          <a:noFill/>
          <a:ln>
            <a:noFill/>
          </a:ln>
        </p:spPr>
      </p:pic>
      <p:sp>
        <p:nvSpPr>
          <p:cNvPr id="500" name="Google Shape;500;p39"/>
          <p:cNvSpPr/>
          <p:nvPr/>
        </p:nvSpPr>
        <p:spPr>
          <a:xfrm>
            <a:off x="4870400" y="3555825"/>
            <a:ext cx="1578000" cy="758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6191075" y="946825"/>
            <a:ext cx="924900" cy="1010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ttps://lh5.googleusercontent.com/YhthABmAkF_S4Lj9IQ2eQuDArHbPX59ymIl8qjKynOfxxJjUZmsDT4fUdLQJhuQ4O1FLOdjeGHLgecAZHGtIH4U2lHf9loY5Mrsq6Fi8QC7l7ySpu66swi8pr0DQJeKNWh9BzGjH" id="502" name="Google Shape;502;p39"/>
          <p:cNvPicPr preferRelativeResize="0"/>
          <p:nvPr/>
        </p:nvPicPr>
        <p:blipFill rotWithShape="1">
          <a:blip r:embed="rId4">
            <a:alphaModFix/>
          </a:blip>
          <a:srcRect b="0" l="0" r="0" t="0"/>
          <a:stretch/>
        </p:blipFill>
        <p:spPr>
          <a:xfrm>
            <a:off x="8123200" y="570425"/>
            <a:ext cx="3879750" cy="3164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descr="Image result for demo" id="508" name="Google Shape;508;p40"/>
          <p:cNvPicPr preferRelativeResize="0"/>
          <p:nvPr/>
        </p:nvPicPr>
        <p:blipFill rotWithShape="1">
          <a:blip r:embed="rId3">
            <a:alphaModFix/>
          </a:blip>
          <a:srcRect b="0" l="0" r="0" t="0"/>
          <a:stretch/>
        </p:blipFill>
        <p:spPr>
          <a:xfrm>
            <a:off x="6704012" y="3277517"/>
            <a:ext cx="3810000" cy="3048001"/>
          </a:xfrm>
          <a:prstGeom prst="rect">
            <a:avLst/>
          </a:prstGeom>
          <a:noFill/>
          <a:ln>
            <a:noFill/>
          </a:ln>
        </p:spPr>
      </p:pic>
      <p:sp>
        <p:nvSpPr>
          <p:cNvPr id="509" name="Google Shape;509;p40"/>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0" name="Google Shape;510;p40"/>
          <p:cNvSpPr txBox="1"/>
          <p:nvPr/>
        </p:nvSpPr>
        <p:spPr>
          <a:xfrm>
            <a:off x="1364900" y="711725"/>
            <a:ext cx="6918300" cy="51840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Calibri"/>
              <a:buAutoNum type="arabicPeriod"/>
            </a:pPr>
            <a:r>
              <a:rPr lang="en-US" sz="2400">
                <a:latin typeface="Calibri"/>
                <a:ea typeface="Calibri"/>
                <a:cs typeface="Calibri"/>
                <a:sym typeface="Calibri"/>
              </a:rPr>
              <a:t>Creating Recipe</a:t>
            </a:r>
            <a:endParaRPr sz="2400">
              <a:latin typeface="Calibri"/>
              <a:ea typeface="Calibri"/>
              <a:cs typeface="Calibri"/>
              <a:sym typeface="Calibri"/>
            </a:endParaRPr>
          </a:p>
          <a:p>
            <a:pPr indent="-381000" lvl="0" marL="457200" rtl="0" algn="l">
              <a:lnSpc>
                <a:spcPct val="150000"/>
              </a:lnSpc>
              <a:spcBef>
                <a:spcPts val="0"/>
              </a:spcBef>
              <a:spcAft>
                <a:spcPts val="0"/>
              </a:spcAft>
              <a:buSzPts val="2400"/>
              <a:buFont typeface="Calibri"/>
              <a:buAutoNum type="arabicPeriod"/>
            </a:pPr>
            <a:r>
              <a:rPr lang="en-US" sz="2400">
                <a:solidFill>
                  <a:schemeClr val="dk1"/>
                </a:solidFill>
                <a:latin typeface="Calibri"/>
                <a:ea typeface="Calibri"/>
                <a:cs typeface="Calibri"/>
                <a:sym typeface="Calibri"/>
              </a:rPr>
              <a:t>Creating New Collection</a:t>
            </a:r>
            <a:endParaRPr sz="2400">
              <a:latin typeface="Calibri"/>
              <a:ea typeface="Calibri"/>
              <a:cs typeface="Calibri"/>
              <a:sym typeface="Calibri"/>
            </a:endParaRPr>
          </a:p>
          <a:p>
            <a:pPr indent="-381000" lvl="0" marL="457200" rtl="0" algn="l">
              <a:lnSpc>
                <a:spcPct val="150000"/>
              </a:lnSpc>
              <a:spcBef>
                <a:spcPts val="0"/>
              </a:spcBef>
              <a:spcAft>
                <a:spcPts val="0"/>
              </a:spcAft>
              <a:buSzPts val="2400"/>
              <a:buFont typeface="Calibri"/>
              <a:buAutoNum type="arabicPeriod"/>
            </a:pPr>
            <a:r>
              <a:rPr lang="en-US" sz="2400">
                <a:solidFill>
                  <a:schemeClr val="dk1"/>
                </a:solidFill>
                <a:latin typeface="Calibri"/>
                <a:ea typeface="Calibri"/>
                <a:cs typeface="Calibri"/>
                <a:sym typeface="Calibri"/>
              </a:rPr>
              <a:t>Viewing Suggest Store</a:t>
            </a:r>
            <a:endParaRPr sz="2400">
              <a:latin typeface="Calibri"/>
              <a:ea typeface="Calibri"/>
              <a:cs typeface="Calibri"/>
              <a:sym typeface="Calibri"/>
            </a:endParaRPr>
          </a:p>
          <a:p>
            <a:pPr indent="-381000" lvl="0" marL="457200" rtl="0" algn="l">
              <a:lnSpc>
                <a:spcPct val="150000"/>
              </a:lnSpc>
              <a:spcBef>
                <a:spcPts val="0"/>
              </a:spcBef>
              <a:spcAft>
                <a:spcPts val="0"/>
              </a:spcAft>
              <a:buSzPts val="2400"/>
              <a:buFont typeface="Calibri"/>
              <a:buAutoNum type="arabicPeriod"/>
            </a:pPr>
            <a:r>
              <a:rPr lang="en-US" sz="2400">
                <a:solidFill>
                  <a:schemeClr val="dk1"/>
                </a:solidFill>
                <a:latin typeface="Calibri"/>
                <a:ea typeface="Calibri"/>
                <a:cs typeface="Calibri"/>
                <a:sym typeface="Calibri"/>
              </a:rPr>
              <a:t>Rating, Comment, like, share notifications</a:t>
            </a:r>
            <a:endParaRPr sz="2400">
              <a:latin typeface="Calibri"/>
              <a:ea typeface="Calibri"/>
              <a:cs typeface="Calibri"/>
              <a:sym typeface="Calibri"/>
            </a:endParaRPr>
          </a:p>
          <a:p>
            <a:pPr indent="-381000" lvl="0" marL="457200" rtl="0" algn="l">
              <a:lnSpc>
                <a:spcPct val="150000"/>
              </a:lnSpc>
              <a:spcBef>
                <a:spcPts val="0"/>
              </a:spcBef>
              <a:spcAft>
                <a:spcPts val="0"/>
              </a:spcAft>
              <a:buSzPts val="2400"/>
              <a:buFont typeface="Calibri"/>
              <a:buAutoNum type="arabicPeriod"/>
            </a:pPr>
            <a:r>
              <a:rPr lang="en-US" sz="2400">
                <a:solidFill>
                  <a:schemeClr val="dk1"/>
                </a:solidFill>
                <a:latin typeface="Calibri"/>
                <a:ea typeface="Calibri"/>
                <a:cs typeface="Calibri"/>
                <a:sym typeface="Calibri"/>
              </a:rPr>
              <a:t>Chat</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Viewing Suggest Related Recipes</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Follow/Unfollow User</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Newsfeed</a:t>
            </a:r>
            <a:endParaRPr sz="2400">
              <a:solidFill>
                <a:schemeClr val="dk1"/>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1"/>
          <p:cNvSpPr txBox="1"/>
          <p:nvPr/>
        </p:nvSpPr>
        <p:spPr>
          <a:xfrm>
            <a:off x="-466460" y="140258"/>
            <a:ext cx="72390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Creating Recipe</a:t>
            </a:r>
            <a:endParaRPr sz="4000">
              <a:solidFill>
                <a:schemeClr val="dk1"/>
              </a:solidFill>
              <a:latin typeface="Calibri"/>
              <a:ea typeface="Calibri"/>
              <a:cs typeface="Calibri"/>
              <a:sym typeface="Calibri"/>
            </a:endParaRPr>
          </a:p>
        </p:txBody>
      </p:sp>
      <p:sp>
        <p:nvSpPr>
          <p:cNvPr id="517" name="Google Shape;517;p41"/>
          <p:cNvSpPr txBox="1"/>
          <p:nvPr/>
        </p:nvSpPr>
        <p:spPr>
          <a:xfrm>
            <a:off x="6196052" y="307644"/>
            <a:ext cx="155408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518" name="Google Shape;518;p41"/>
          <p:cNvSpPr/>
          <p:nvPr/>
        </p:nvSpPr>
        <p:spPr>
          <a:xfrm>
            <a:off x="6112883" y="488912"/>
            <a:ext cx="255603" cy="187984"/>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9" name="Google Shape;519;p41"/>
          <p:cNvPicPr preferRelativeResize="0"/>
          <p:nvPr/>
        </p:nvPicPr>
        <p:blipFill rotWithShape="1">
          <a:blip r:embed="rId3">
            <a:alphaModFix/>
          </a:blip>
          <a:srcRect b="0" l="0" r="0" t="0"/>
          <a:stretch/>
        </p:blipFill>
        <p:spPr>
          <a:xfrm>
            <a:off x="1309704" y="1695261"/>
            <a:ext cx="879038" cy="879038"/>
          </a:xfrm>
          <a:prstGeom prst="rect">
            <a:avLst/>
          </a:prstGeom>
          <a:noFill/>
          <a:ln>
            <a:noFill/>
          </a:ln>
        </p:spPr>
      </p:pic>
      <p:cxnSp>
        <p:nvCxnSpPr>
          <p:cNvPr id="520" name="Google Shape;520;p41"/>
          <p:cNvCxnSpPr/>
          <p:nvPr/>
        </p:nvCxnSpPr>
        <p:spPr>
          <a:xfrm>
            <a:off x="2263692" y="2274927"/>
            <a:ext cx="2110500" cy="0"/>
          </a:xfrm>
          <a:prstGeom prst="straightConnector1">
            <a:avLst/>
          </a:prstGeom>
          <a:noFill/>
          <a:ln cap="flat" cmpd="sng" w="28575">
            <a:solidFill>
              <a:schemeClr val="dk1"/>
            </a:solidFill>
            <a:prstDash val="solid"/>
            <a:round/>
            <a:headEnd len="sm" w="sm" type="none"/>
            <a:tailEnd len="med" w="med" type="triangle"/>
          </a:ln>
        </p:spPr>
      </p:cxnSp>
      <p:sp>
        <p:nvSpPr>
          <p:cNvPr id="521" name="Google Shape;521;p41"/>
          <p:cNvSpPr txBox="1"/>
          <p:nvPr/>
        </p:nvSpPr>
        <p:spPr>
          <a:xfrm>
            <a:off x="1396178" y="2608482"/>
            <a:ext cx="692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Actor</a:t>
            </a:r>
            <a:endParaRPr sz="1800">
              <a:solidFill>
                <a:srgbClr val="000000"/>
              </a:solidFill>
              <a:latin typeface="Calibri"/>
              <a:ea typeface="Calibri"/>
              <a:cs typeface="Calibri"/>
              <a:sym typeface="Calibri"/>
            </a:endParaRPr>
          </a:p>
        </p:txBody>
      </p:sp>
      <p:sp>
        <p:nvSpPr>
          <p:cNvPr id="522" name="Google Shape;522;p41"/>
          <p:cNvSpPr txBox="1"/>
          <p:nvPr/>
        </p:nvSpPr>
        <p:spPr>
          <a:xfrm>
            <a:off x="2226254" y="1905595"/>
            <a:ext cx="2090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the system  </a:t>
            </a:r>
            <a:endParaRPr sz="1800">
              <a:solidFill>
                <a:srgbClr val="000000"/>
              </a:solidFill>
              <a:latin typeface="Calibri"/>
              <a:ea typeface="Calibri"/>
              <a:cs typeface="Calibri"/>
              <a:sym typeface="Calibri"/>
            </a:endParaRPr>
          </a:p>
        </p:txBody>
      </p:sp>
      <p:sp>
        <p:nvSpPr>
          <p:cNvPr id="523" name="Google Shape;523;p41"/>
          <p:cNvSpPr txBox="1"/>
          <p:nvPr/>
        </p:nvSpPr>
        <p:spPr>
          <a:xfrm>
            <a:off x="4354172" y="2839656"/>
            <a:ext cx="1303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Home Page </a:t>
            </a:r>
            <a:endParaRPr/>
          </a:p>
        </p:txBody>
      </p:sp>
      <p:cxnSp>
        <p:nvCxnSpPr>
          <p:cNvPr id="524" name="Google Shape;524;p41"/>
          <p:cNvCxnSpPr/>
          <p:nvPr/>
        </p:nvCxnSpPr>
        <p:spPr>
          <a:xfrm>
            <a:off x="5693073" y="2301746"/>
            <a:ext cx="2469600" cy="0"/>
          </a:xfrm>
          <a:prstGeom prst="straightConnector1">
            <a:avLst/>
          </a:prstGeom>
          <a:noFill/>
          <a:ln cap="flat" cmpd="sng" w="28575">
            <a:solidFill>
              <a:schemeClr val="dk1"/>
            </a:solidFill>
            <a:prstDash val="solid"/>
            <a:round/>
            <a:headEnd len="sm" w="sm" type="none"/>
            <a:tailEnd len="med" w="med" type="triangle"/>
          </a:ln>
        </p:spPr>
      </p:cxnSp>
      <p:sp>
        <p:nvSpPr>
          <p:cNvPr id="525" name="Google Shape;525;p41"/>
          <p:cNvSpPr txBox="1"/>
          <p:nvPr/>
        </p:nvSpPr>
        <p:spPr>
          <a:xfrm>
            <a:off x="5931352" y="1648998"/>
            <a:ext cx="23049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2. Go to Creating Recipe screen</a:t>
            </a:r>
            <a:endParaRPr sz="1800">
              <a:solidFill>
                <a:srgbClr val="000000"/>
              </a:solidFill>
              <a:latin typeface="Calibri"/>
              <a:ea typeface="Calibri"/>
              <a:cs typeface="Calibri"/>
              <a:sym typeface="Calibri"/>
            </a:endParaRPr>
          </a:p>
        </p:txBody>
      </p:sp>
      <p:sp>
        <p:nvSpPr>
          <p:cNvPr id="526" name="Google Shape;526;p41"/>
          <p:cNvSpPr txBox="1"/>
          <p:nvPr/>
        </p:nvSpPr>
        <p:spPr>
          <a:xfrm>
            <a:off x="7808027" y="2819534"/>
            <a:ext cx="2391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Creating Recipe screen</a:t>
            </a:r>
            <a:endParaRPr sz="1800">
              <a:solidFill>
                <a:srgbClr val="000000"/>
              </a:solidFill>
              <a:latin typeface="Calibri"/>
              <a:ea typeface="Calibri"/>
              <a:cs typeface="Calibri"/>
              <a:sym typeface="Calibri"/>
            </a:endParaRPr>
          </a:p>
        </p:txBody>
      </p:sp>
      <p:cxnSp>
        <p:nvCxnSpPr>
          <p:cNvPr id="527" name="Google Shape;527;p41"/>
          <p:cNvCxnSpPr/>
          <p:nvPr/>
        </p:nvCxnSpPr>
        <p:spPr>
          <a:xfrm flipH="1">
            <a:off x="8805591" y="3208943"/>
            <a:ext cx="1800" cy="1665900"/>
          </a:xfrm>
          <a:prstGeom prst="straightConnector1">
            <a:avLst/>
          </a:prstGeom>
          <a:noFill/>
          <a:ln cap="flat" cmpd="sng" w="28575">
            <a:solidFill>
              <a:schemeClr val="dk1"/>
            </a:solidFill>
            <a:prstDash val="solid"/>
            <a:round/>
            <a:headEnd len="sm" w="sm" type="none"/>
            <a:tailEnd len="med" w="med" type="triangle"/>
          </a:ln>
        </p:spPr>
      </p:cxnSp>
      <p:sp>
        <p:nvSpPr>
          <p:cNvPr id="528" name="Google Shape;528;p41"/>
          <p:cNvSpPr txBox="1"/>
          <p:nvPr/>
        </p:nvSpPr>
        <p:spPr>
          <a:xfrm>
            <a:off x="9011697" y="3678297"/>
            <a:ext cx="2418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3. Input information </a:t>
            </a:r>
            <a:endParaRPr sz="1800">
              <a:solidFill>
                <a:srgbClr val="000000"/>
              </a:solidFill>
              <a:latin typeface="Calibri"/>
              <a:ea typeface="Calibri"/>
              <a:cs typeface="Calibri"/>
              <a:sym typeface="Calibri"/>
            </a:endParaRPr>
          </a:p>
        </p:txBody>
      </p:sp>
      <p:sp>
        <p:nvSpPr>
          <p:cNvPr id="529" name="Google Shape;529;p41"/>
          <p:cNvSpPr txBox="1"/>
          <p:nvPr/>
        </p:nvSpPr>
        <p:spPr>
          <a:xfrm>
            <a:off x="9619561" y="5042132"/>
            <a:ext cx="1720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Creating Recipe</a:t>
            </a:r>
            <a:endParaRPr/>
          </a:p>
          <a:p>
            <a:pPr indent="0" lvl="0" marL="0" marR="0" rtl="0" algn="l">
              <a:spcBef>
                <a:spcPts val="0"/>
              </a:spcBef>
              <a:spcAft>
                <a:spcPts val="0"/>
              </a:spcAft>
              <a:buNone/>
            </a:pPr>
            <a:r>
              <a:rPr lang="en-US" sz="1800">
                <a:solidFill>
                  <a:srgbClr val="000000"/>
                </a:solidFill>
                <a:latin typeface="Calibri"/>
                <a:ea typeface="Calibri"/>
                <a:cs typeface="Calibri"/>
                <a:sym typeface="Calibri"/>
              </a:rPr>
              <a:t>screen</a:t>
            </a:r>
            <a:endParaRPr sz="1800">
              <a:solidFill>
                <a:srgbClr val="000000"/>
              </a:solidFill>
              <a:latin typeface="Calibri"/>
              <a:ea typeface="Calibri"/>
              <a:cs typeface="Calibri"/>
              <a:sym typeface="Calibri"/>
            </a:endParaRPr>
          </a:p>
        </p:txBody>
      </p:sp>
      <p:cxnSp>
        <p:nvCxnSpPr>
          <p:cNvPr id="530" name="Google Shape;530;p41"/>
          <p:cNvCxnSpPr/>
          <p:nvPr/>
        </p:nvCxnSpPr>
        <p:spPr>
          <a:xfrm flipH="1">
            <a:off x="5852650" y="5490175"/>
            <a:ext cx="2297700" cy="13200"/>
          </a:xfrm>
          <a:prstGeom prst="straightConnector1">
            <a:avLst/>
          </a:prstGeom>
          <a:noFill/>
          <a:ln cap="flat" cmpd="sng" w="28575">
            <a:solidFill>
              <a:schemeClr val="dk1"/>
            </a:solidFill>
            <a:prstDash val="solid"/>
            <a:round/>
            <a:headEnd len="sm" w="sm" type="none"/>
            <a:tailEnd len="med" w="med" type="triangle"/>
          </a:ln>
        </p:spPr>
      </p:cxnSp>
      <p:sp>
        <p:nvSpPr>
          <p:cNvPr id="531" name="Google Shape;531;p41"/>
          <p:cNvSpPr txBox="1"/>
          <p:nvPr/>
        </p:nvSpPr>
        <p:spPr>
          <a:xfrm>
            <a:off x="6204506" y="4720589"/>
            <a:ext cx="1758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4. Send create</a:t>
            </a:r>
            <a:endParaRPr/>
          </a:p>
          <a:p>
            <a:pPr indent="0" lvl="0" marL="0" marR="0" rtl="0" algn="l">
              <a:spcBef>
                <a:spcPts val="0"/>
              </a:spcBef>
              <a:spcAft>
                <a:spcPts val="0"/>
              </a:spcAft>
              <a:buNone/>
            </a:pPr>
            <a:r>
              <a:rPr lang="en-US" sz="1800">
                <a:solidFill>
                  <a:srgbClr val="000000"/>
                </a:solidFill>
                <a:latin typeface="Calibri"/>
                <a:ea typeface="Calibri"/>
                <a:cs typeface="Calibri"/>
                <a:sym typeface="Calibri"/>
              </a:rPr>
              <a:t>recipe command</a:t>
            </a:r>
            <a:endParaRPr sz="1800">
              <a:solidFill>
                <a:srgbClr val="000000"/>
              </a:solidFill>
              <a:latin typeface="Calibri"/>
              <a:ea typeface="Calibri"/>
              <a:cs typeface="Calibri"/>
              <a:sym typeface="Calibri"/>
            </a:endParaRPr>
          </a:p>
        </p:txBody>
      </p:sp>
      <p:sp>
        <p:nvSpPr>
          <p:cNvPr id="532" name="Google Shape;532;p41"/>
          <p:cNvSpPr txBox="1"/>
          <p:nvPr/>
        </p:nvSpPr>
        <p:spPr>
          <a:xfrm>
            <a:off x="3976476" y="6028233"/>
            <a:ext cx="2058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Recipe detail screen</a:t>
            </a:r>
            <a:endParaRPr sz="1800">
              <a:solidFill>
                <a:srgbClr val="000000"/>
              </a:solidFill>
              <a:latin typeface="Calibri"/>
              <a:ea typeface="Calibri"/>
              <a:cs typeface="Calibri"/>
              <a:sym typeface="Calibri"/>
            </a:endParaRPr>
          </a:p>
        </p:txBody>
      </p:sp>
      <p:sp>
        <p:nvSpPr>
          <p:cNvPr id="533" name="Google Shape;533;p41"/>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34" name="Google Shape;534;p41"/>
          <p:cNvPicPr preferRelativeResize="0"/>
          <p:nvPr/>
        </p:nvPicPr>
        <p:blipFill>
          <a:blip r:embed="rId4">
            <a:alphaModFix/>
          </a:blip>
          <a:stretch>
            <a:fillRect/>
          </a:stretch>
        </p:blipFill>
        <p:spPr>
          <a:xfrm>
            <a:off x="8285351" y="1695250"/>
            <a:ext cx="1145558" cy="940501"/>
          </a:xfrm>
          <a:prstGeom prst="rect">
            <a:avLst/>
          </a:prstGeom>
          <a:noFill/>
          <a:ln cap="flat" cmpd="sng" w="9525">
            <a:solidFill>
              <a:schemeClr val="dk2"/>
            </a:solidFill>
            <a:prstDash val="solid"/>
            <a:round/>
            <a:headEnd len="sm" w="sm" type="none"/>
            <a:tailEnd len="sm" w="sm" type="none"/>
          </a:ln>
        </p:spPr>
      </p:pic>
      <p:pic>
        <p:nvPicPr>
          <p:cNvPr id="535" name="Google Shape;535;p41"/>
          <p:cNvPicPr preferRelativeResize="0"/>
          <p:nvPr/>
        </p:nvPicPr>
        <p:blipFill>
          <a:blip r:embed="rId4">
            <a:alphaModFix/>
          </a:blip>
          <a:stretch>
            <a:fillRect/>
          </a:stretch>
        </p:blipFill>
        <p:spPr>
          <a:xfrm>
            <a:off x="8285351" y="4894975"/>
            <a:ext cx="1145558" cy="940501"/>
          </a:xfrm>
          <a:prstGeom prst="rect">
            <a:avLst/>
          </a:prstGeom>
          <a:noFill/>
          <a:ln cap="flat" cmpd="sng" w="9525">
            <a:solidFill>
              <a:schemeClr val="dk2"/>
            </a:solidFill>
            <a:prstDash val="solid"/>
            <a:round/>
            <a:headEnd len="sm" w="sm" type="none"/>
            <a:tailEnd len="sm" w="sm" type="none"/>
          </a:ln>
        </p:spPr>
      </p:pic>
      <p:pic>
        <p:nvPicPr>
          <p:cNvPr id="536" name="Google Shape;536;p41"/>
          <p:cNvPicPr preferRelativeResize="0"/>
          <p:nvPr/>
        </p:nvPicPr>
        <p:blipFill>
          <a:blip r:embed="rId5">
            <a:alphaModFix/>
          </a:blip>
          <a:stretch>
            <a:fillRect/>
          </a:stretch>
        </p:blipFill>
        <p:spPr>
          <a:xfrm>
            <a:off x="4442525" y="4834928"/>
            <a:ext cx="1275122" cy="1060600"/>
          </a:xfrm>
          <a:prstGeom prst="rect">
            <a:avLst/>
          </a:prstGeom>
          <a:noFill/>
          <a:ln cap="flat" cmpd="sng" w="9525">
            <a:solidFill>
              <a:schemeClr val="dk2"/>
            </a:solidFill>
            <a:prstDash val="solid"/>
            <a:round/>
            <a:headEnd len="sm" w="sm" type="none"/>
            <a:tailEnd len="sm" w="sm" type="none"/>
          </a:ln>
        </p:spPr>
      </p:pic>
      <p:pic>
        <p:nvPicPr>
          <p:cNvPr id="537" name="Google Shape;537;p41"/>
          <p:cNvPicPr preferRelativeResize="0"/>
          <p:nvPr/>
        </p:nvPicPr>
        <p:blipFill>
          <a:blip r:embed="rId6">
            <a:alphaModFix/>
          </a:blip>
          <a:stretch>
            <a:fillRect/>
          </a:stretch>
        </p:blipFill>
        <p:spPr>
          <a:xfrm>
            <a:off x="4442500" y="1689055"/>
            <a:ext cx="1420549" cy="1171726"/>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
                                        <p:tgtEl>
                                          <p:spTgt spid="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42"/>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544" name="Google Shape;544;p42"/>
          <p:cNvGraphicFramePr/>
          <p:nvPr/>
        </p:nvGraphicFramePr>
        <p:xfrm>
          <a:off x="3432600" y="1643325"/>
          <a:ext cx="3000000" cy="3000000"/>
        </p:xfrm>
        <a:graphic>
          <a:graphicData uri="http://schemas.openxmlformats.org/drawingml/2006/table">
            <a:tbl>
              <a:tblPr>
                <a:noFill/>
                <a:tableStyleId>{4B282544-79BD-40D3-AF49-0B9BAA325080}</a:tableStyleId>
              </a:tblPr>
              <a:tblGrid>
                <a:gridCol w="1826900"/>
              </a:tblGrid>
              <a:tr h="472550">
                <a:tc>
                  <a:txBody>
                    <a:bodyPr/>
                    <a:lstStyle/>
                    <a:p>
                      <a:pPr indent="0" lvl="0" marL="0" rtl="0" algn="ctr">
                        <a:spcBef>
                          <a:spcPts val="0"/>
                        </a:spcBef>
                        <a:spcAft>
                          <a:spcPts val="0"/>
                        </a:spcAft>
                        <a:buNone/>
                      </a:pPr>
                      <a:r>
                        <a:rPr lang="en-US"/>
                        <a:t>Recipe</a:t>
                      </a:r>
                      <a:endParaRPr/>
                    </a:p>
                  </a:txBody>
                  <a:tcPr marT="91425" marB="91425" marR="91425" marL="91425">
                    <a:solidFill>
                      <a:srgbClr val="F1C232"/>
                    </a:solidFill>
                  </a:tcPr>
                </a:tc>
              </a:tr>
              <a:tr h="1151750">
                <a:tc>
                  <a:txBody>
                    <a:bodyPr/>
                    <a:lstStyle/>
                    <a:p>
                      <a:pPr indent="-317500" lvl="0" marL="457200" rtl="0" algn="l">
                        <a:spcBef>
                          <a:spcPts val="0"/>
                        </a:spcBef>
                        <a:spcAft>
                          <a:spcPts val="0"/>
                        </a:spcAft>
                        <a:buSzPts val="1400"/>
                        <a:buChar char="+"/>
                      </a:pPr>
                      <a:r>
                        <a:rPr lang="en-US">
                          <a:solidFill>
                            <a:schemeClr val="dk1"/>
                          </a:solidFill>
                        </a:rPr>
                        <a:t>recipeName</a:t>
                      </a:r>
                      <a:endParaRPr/>
                    </a:p>
                    <a:p>
                      <a:pPr indent="-317500" lvl="0" marL="457200" rtl="0" algn="l">
                        <a:spcBef>
                          <a:spcPts val="0"/>
                        </a:spcBef>
                        <a:spcAft>
                          <a:spcPts val="0"/>
                        </a:spcAft>
                        <a:buSzPts val="1400"/>
                        <a:buChar char="+"/>
                      </a:pPr>
                      <a:r>
                        <a:rPr lang="en-US"/>
                        <a:t>imageCover</a:t>
                      </a:r>
                      <a:endParaRPr/>
                    </a:p>
                    <a:p>
                      <a:pPr indent="-317500" lvl="0" marL="457200" rtl="0" algn="l">
                        <a:spcBef>
                          <a:spcPts val="0"/>
                        </a:spcBef>
                        <a:spcAft>
                          <a:spcPts val="0"/>
                        </a:spcAft>
                        <a:buSzPts val="1400"/>
                        <a:buChar char="+"/>
                      </a:pPr>
                      <a:r>
                        <a:rPr lang="en-US"/>
                        <a:t>userId</a:t>
                      </a:r>
                      <a:endParaRPr/>
                    </a:p>
                    <a:p>
                      <a:pPr indent="-317500" lvl="0" marL="457200" rtl="0" algn="l">
                        <a:spcBef>
                          <a:spcPts val="0"/>
                        </a:spcBef>
                        <a:spcAft>
                          <a:spcPts val="0"/>
                        </a:spcAft>
                        <a:buSzPts val="1400"/>
                        <a:buChar char="+"/>
                      </a:pPr>
                      <a:r>
                        <a:rPr lang="en-US"/>
                        <a:t>active</a:t>
                      </a:r>
                      <a:endParaRPr/>
                    </a:p>
                    <a:p>
                      <a:pPr indent="-317500" lvl="0" marL="457200" rtl="0" algn="l">
                        <a:spcBef>
                          <a:spcPts val="0"/>
                        </a:spcBef>
                        <a:spcAft>
                          <a:spcPts val="0"/>
                        </a:spcAft>
                        <a:buSzPts val="1400"/>
                        <a:buChar char="+"/>
                      </a:pPr>
                      <a:r>
                        <a:rPr lang="en-US"/>
                        <a:t>saveDraft</a:t>
                      </a:r>
                      <a:endParaRPr/>
                    </a:p>
                  </a:txBody>
                  <a:tcPr marT="91425" marB="91425" marR="91425" marL="91425"/>
                </a:tc>
              </a:tr>
            </a:tbl>
          </a:graphicData>
        </a:graphic>
      </p:graphicFrame>
      <p:sp>
        <p:nvSpPr>
          <p:cNvPr id="545" name="Google Shape;545;p42"/>
          <p:cNvSpPr txBox="1"/>
          <p:nvPr/>
        </p:nvSpPr>
        <p:spPr>
          <a:xfrm>
            <a:off x="-466460" y="14025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Creating Recipe</a:t>
            </a:r>
            <a:endParaRPr sz="4000">
              <a:solidFill>
                <a:schemeClr val="dk1"/>
              </a:solidFill>
              <a:latin typeface="Calibri"/>
              <a:ea typeface="Calibri"/>
              <a:cs typeface="Calibri"/>
              <a:sym typeface="Calibri"/>
            </a:endParaRPr>
          </a:p>
        </p:txBody>
      </p:sp>
      <p:graphicFrame>
        <p:nvGraphicFramePr>
          <p:cNvPr id="546" name="Google Shape;546;p42"/>
          <p:cNvGraphicFramePr/>
          <p:nvPr/>
        </p:nvGraphicFramePr>
        <p:xfrm>
          <a:off x="94675" y="1643325"/>
          <a:ext cx="3000000" cy="3000000"/>
        </p:xfrm>
        <a:graphic>
          <a:graphicData uri="http://schemas.openxmlformats.org/drawingml/2006/table">
            <a:tbl>
              <a:tblPr>
                <a:noFill/>
                <a:tableStyleId>{4B282544-79BD-40D3-AF49-0B9BAA325080}</a:tableStyleId>
              </a:tblPr>
              <a:tblGrid>
                <a:gridCol w="1826900"/>
              </a:tblGrid>
              <a:tr h="372375">
                <a:tc>
                  <a:txBody>
                    <a:bodyPr/>
                    <a:lstStyle/>
                    <a:p>
                      <a:pPr indent="0" lvl="0" marL="0" rtl="0" algn="ctr">
                        <a:spcBef>
                          <a:spcPts val="0"/>
                        </a:spcBef>
                        <a:spcAft>
                          <a:spcPts val="0"/>
                        </a:spcAft>
                        <a:buNone/>
                      </a:pPr>
                      <a:r>
                        <a:rPr lang="en-US"/>
                        <a:t>User</a:t>
                      </a:r>
                      <a:endParaRPr/>
                    </a:p>
                  </a:txBody>
                  <a:tcPr marT="91425" marB="91425" marR="91425" marL="91425">
                    <a:solidFill>
                      <a:srgbClr val="FFF2CC"/>
                    </a:solidFill>
                  </a:tcPr>
                </a:tc>
              </a:tr>
              <a:tr h="907625">
                <a:tc>
                  <a:txBody>
                    <a:bodyPr/>
                    <a:lstStyle/>
                    <a:p>
                      <a:pPr indent="-317500" lvl="0" marL="457200" rtl="0" algn="l">
                        <a:spcBef>
                          <a:spcPts val="0"/>
                        </a:spcBef>
                        <a:spcAft>
                          <a:spcPts val="0"/>
                        </a:spcAft>
                        <a:buSzPts val="1400"/>
                        <a:buChar char="+"/>
                      </a:pPr>
                      <a:r>
                        <a:rPr lang="en-US"/>
                        <a:t>userId</a:t>
                      </a:r>
                      <a:endParaRPr/>
                    </a:p>
                    <a:p>
                      <a:pPr indent="-317500" lvl="0" marL="457200" rtl="0" algn="l">
                        <a:spcBef>
                          <a:spcPts val="0"/>
                        </a:spcBef>
                        <a:spcAft>
                          <a:spcPts val="0"/>
                        </a:spcAft>
                        <a:buSzPts val="1400"/>
                        <a:buChar char="+"/>
                      </a:pPr>
                      <a:r>
                        <a:rPr lang="en-US"/>
                        <a:t>point</a:t>
                      </a:r>
                      <a:endParaRPr/>
                    </a:p>
                  </a:txBody>
                  <a:tcPr marT="91425" marB="91425" marR="91425" marL="91425"/>
                </a:tc>
              </a:tr>
            </a:tbl>
          </a:graphicData>
        </a:graphic>
      </p:graphicFrame>
      <p:graphicFrame>
        <p:nvGraphicFramePr>
          <p:cNvPr id="547" name="Google Shape;547;p42"/>
          <p:cNvGraphicFramePr/>
          <p:nvPr/>
        </p:nvGraphicFramePr>
        <p:xfrm>
          <a:off x="6428725" y="1607950"/>
          <a:ext cx="3000000" cy="3000000"/>
        </p:xfrm>
        <a:graphic>
          <a:graphicData uri="http://schemas.openxmlformats.org/drawingml/2006/table">
            <a:tbl>
              <a:tblPr>
                <a:noFill/>
                <a:tableStyleId>{4B282544-79BD-40D3-AF49-0B9BAA325080}</a:tableStyleId>
              </a:tblPr>
              <a:tblGrid>
                <a:gridCol w="1826900"/>
              </a:tblGrid>
              <a:tr h="335350">
                <a:tc>
                  <a:txBody>
                    <a:bodyPr/>
                    <a:lstStyle/>
                    <a:p>
                      <a:pPr indent="0" lvl="0" marL="0" rtl="0" algn="ctr">
                        <a:spcBef>
                          <a:spcPts val="0"/>
                        </a:spcBef>
                        <a:spcAft>
                          <a:spcPts val="0"/>
                        </a:spcAft>
                        <a:buNone/>
                      </a:pPr>
                      <a:r>
                        <a:rPr lang="en-US"/>
                        <a:t>Category</a:t>
                      </a:r>
                      <a:endParaRPr/>
                    </a:p>
                  </a:txBody>
                  <a:tcPr marT="91425" marB="91425" marR="91425" marL="91425">
                    <a:solidFill>
                      <a:srgbClr val="FFF2CC"/>
                    </a:solidFill>
                  </a:tcPr>
                </a:tc>
              </a:tr>
              <a:tr h="873300">
                <a:tc>
                  <a:txBody>
                    <a:bodyPr/>
                    <a:lstStyle/>
                    <a:p>
                      <a:pPr indent="-317500" lvl="0" marL="457200" rtl="0" algn="l">
                        <a:spcBef>
                          <a:spcPts val="0"/>
                        </a:spcBef>
                        <a:spcAft>
                          <a:spcPts val="0"/>
                        </a:spcAft>
                        <a:buSzPts val="1400"/>
                        <a:buChar char="+"/>
                      </a:pPr>
                      <a:r>
                        <a:rPr lang="en-US">
                          <a:solidFill>
                            <a:schemeClr val="dk1"/>
                          </a:solidFill>
                        </a:rPr>
                        <a:t>recipeId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categoryId</a:t>
                      </a:r>
                      <a:endParaRPr>
                        <a:solidFill>
                          <a:schemeClr val="dk1"/>
                        </a:solidFill>
                      </a:endParaRPr>
                    </a:p>
                  </a:txBody>
                  <a:tcPr marT="91425" marB="91425" marR="91425" marL="91425"/>
                </a:tc>
              </a:tr>
            </a:tbl>
          </a:graphicData>
        </a:graphic>
      </p:graphicFrame>
      <p:graphicFrame>
        <p:nvGraphicFramePr>
          <p:cNvPr id="548" name="Google Shape;548;p42"/>
          <p:cNvGraphicFramePr/>
          <p:nvPr/>
        </p:nvGraphicFramePr>
        <p:xfrm>
          <a:off x="6901850" y="4260275"/>
          <a:ext cx="3000000" cy="3000000"/>
        </p:xfrm>
        <a:graphic>
          <a:graphicData uri="http://schemas.openxmlformats.org/drawingml/2006/table">
            <a:tbl>
              <a:tblPr>
                <a:noFill/>
                <a:tableStyleId>{4B282544-79BD-40D3-AF49-0B9BAA325080}</a:tableStyleId>
              </a:tblPr>
              <a:tblGrid>
                <a:gridCol w="1826900"/>
              </a:tblGrid>
              <a:tr h="351175">
                <a:tc>
                  <a:txBody>
                    <a:bodyPr/>
                    <a:lstStyle/>
                    <a:p>
                      <a:pPr indent="0" lvl="0" marL="0" rtl="0" algn="ctr">
                        <a:spcBef>
                          <a:spcPts val="0"/>
                        </a:spcBef>
                        <a:spcAft>
                          <a:spcPts val="0"/>
                        </a:spcAft>
                        <a:buNone/>
                      </a:pPr>
                      <a:r>
                        <a:rPr lang="en-US"/>
                        <a:t>StepOfRecipe</a:t>
                      </a:r>
                      <a:endParaRPr/>
                    </a:p>
                  </a:txBody>
                  <a:tcPr marT="91425" marB="91425" marR="91425" marL="91425">
                    <a:solidFill>
                      <a:srgbClr val="FFF2CC"/>
                    </a:solidFill>
                  </a:tcPr>
                </a:tc>
              </a:tr>
              <a:tr h="914525">
                <a:tc>
                  <a:txBody>
                    <a:bodyPr/>
                    <a:lstStyle/>
                    <a:p>
                      <a:pPr indent="-317500" lvl="0" marL="457200" rtl="0" algn="l">
                        <a:spcBef>
                          <a:spcPts val="0"/>
                        </a:spcBef>
                        <a:spcAft>
                          <a:spcPts val="0"/>
                        </a:spcAft>
                        <a:buSzPts val="1400"/>
                        <a:buChar char="+"/>
                      </a:pPr>
                      <a:r>
                        <a:rPr lang="en-US">
                          <a:solidFill>
                            <a:schemeClr val="dk1"/>
                          </a:solidFill>
                        </a:rPr>
                        <a:t>recipeId</a:t>
                      </a:r>
                      <a:endParaRPr/>
                    </a:p>
                    <a:p>
                      <a:pPr indent="-317500" lvl="0" marL="457200" rtl="0" algn="l">
                        <a:spcBef>
                          <a:spcPts val="0"/>
                        </a:spcBef>
                        <a:spcAft>
                          <a:spcPts val="0"/>
                        </a:spcAft>
                        <a:buSzPts val="1400"/>
                        <a:buChar char="+"/>
                      </a:pPr>
                      <a:r>
                        <a:rPr lang="en-US"/>
                        <a:t>description</a:t>
                      </a:r>
                      <a:endParaRPr/>
                    </a:p>
                  </a:txBody>
                  <a:tcPr marT="91425" marB="91425" marR="91425" marL="91425"/>
                </a:tc>
              </a:tr>
            </a:tbl>
          </a:graphicData>
        </a:graphic>
      </p:graphicFrame>
      <p:graphicFrame>
        <p:nvGraphicFramePr>
          <p:cNvPr id="549" name="Google Shape;549;p42"/>
          <p:cNvGraphicFramePr/>
          <p:nvPr/>
        </p:nvGraphicFramePr>
        <p:xfrm>
          <a:off x="3432600" y="4356075"/>
          <a:ext cx="3000000" cy="3000000"/>
        </p:xfrm>
        <a:graphic>
          <a:graphicData uri="http://schemas.openxmlformats.org/drawingml/2006/table">
            <a:tbl>
              <a:tblPr>
                <a:noFill/>
                <a:tableStyleId>{4B282544-79BD-40D3-AF49-0B9BAA325080}</a:tableStyleId>
              </a:tblPr>
              <a:tblGrid>
                <a:gridCol w="2020300"/>
              </a:tblGrid>
              <a:tr h="312900">
                <a:tc>
                  <a:txBody>
                    <a:bodyPr/>
                    <a:lstStyle/>
                    <a:p>
                      <a:pPr indent="0" lvl="0" marL="0" rtl="0" algn="ctr">
                        <a:spcBef>
                          <a:spcPts val="0"/>
                        </a:spcBef>
                        <a:spcAft>
                          <a:spcPts val="0"/>
                        </a:spcAft>
                        <a:buNone/>
                      </a:pPr>
                      <a:r>
                        <a:rPr lang="en-US"/>
                        <a:t>RecipeIngredient</a:t>
                      </a:r>
                      <a:endParaRPr/>
                    </a:p>
                  </a:txBody>
                  <a:tcPr marT="91425" marB="91425" marR="91425" marL="91425">
                    <a:solidFill>
                      <a:srgbClr val="FFF2CC"/>
                    </a:solidFill>
                  </a:tcPr>
                </a:tc>
              </a:tr>
              <a:tr h="814825">
                <a:tc>
                  <a:txBody>
                    <a:bodyPr/>
                    <a:lstStyle/>
                    <a:p>
                      <a:pPr indent="-317500" lvl="0" marL="457200" rtl="0" algn="l">
                        <a:spcBef>
                          <a:spcPts val="0"/>
                        </a:spcBef>
                        <a:spcAft>
                          <a:spcPts val="0"/>
                        </a:spcAft>
                        <a:buSzPts val="1400"/>
                        <a:buChar char="+"/>
                      </a:pPr>
                      <a:r>
                        <a:rPr lang="en-US"/>
                        <a:t>recipeId</a:t>
                      </a:r>
                      <a:endParaRPr/>
                    </a:p>
                    <a:p>
                      <a:pPr indent="-317500" lvl="0" marL="457200" rtl="0" algn="l">
                        <a:spcBef>
                          <a:spcPts val="0"/>
                        </a:spcBef>
                        <a:spcAft>
                          <a:spcPts val="0"/>
                        </a:spcAft>
                        <a:buSzPts val="1400"/>
                        <a:buChar char="+"/>
                      </a:pPr>
                      <a:r>
                        <a:rPr lang="en-US"/>
                        <a:t>ingredientName</a:t>
                      </a:r>
                      <a:endParaRPr/>
                    </a:p>
                  </a:txBody>
                  <a:tcPr marT="91425" marB="91425" marR="91425" marL="91425"/>
                </a:tc>
              </a:tr>
            </a:tbl>
          </a:graphicData>
        </a:graphic>
      </p:graphicFrame>
      <p:cxnSp>
        <p:nvCxnSpPr>
          <p:cNvPr id="550" name="Google Shape;550;p42"/>
          <p:cNvCxnSpPr/>
          <p:nvPr/>
        </p:nvCxnSpPr>
        <p:spPr>
          <a:xfrm>
            <a:off x="1923550" y="2373200"/>
            <a:ext cx="1528200" cy="0"/>
          </a:xfrm>
          <a:prstGeom prst="straightConnector1">
            <a:avLst/>
          </a:prstGeom>
          <a:noFill/>
          <a:ln cap="flat" cmpd="sng" w="9525">
            <a:solidFill>
              <a:schemeClr val="dk2"/>
            </a:solidFill>
            <a:prstDash val="solid"/>
            <a:round/>
            <a:headEnd len="med" w="med" type="none"/>
            <a:tailEnd len="med" w="med" type="none"/>
          </a:ln>
        </p:spPr>
      </p:cxnSp>
      <p:sp>
        <p:nvSpPr>
          <p:cNvPr id="551" name="Google Shape;551;p42"/>
          <p:cNvSpPr txBox="1"/>
          <p:nvPr/>
        </p:nvSpPr>
        <p:spPr>
          <a:xfrm>
            <a:off x="2517850" y="2043050"/>
            <a:ext cx="4434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552" name="Google Shape;552;p42"/>
          <p:cNvSpPr txBox="1"/>
          <p:nvPr/>
        </p:nvSpPr>
        <p:spPr>
          <a:xfrm>
            <a:off x="1970725" y="2018750"/>
            <a:ext cx="3396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553" name="Google Shape;553;p42"/>
          <p:cNvSpPr txBox="1"/>
          <p:nvPr/>
        </p:nvSpPr>
        <p:spPr>
          <a:xfrm>
            <a:off x="3075725" y="2027850"/>
            <a:ext cx="6132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cxnSp>
        <p:nvCxnSpPr>
          <p:cNvPr id="554" name="Google Shape;554;p42"/>
          <p:cNvCxnSpPr/>
          <p:nvPr/>
        </p:nvCxnSpPr>
        <p:spPr>
          <a:xfrm flipH="1" rot="10800000">
            <a:off x="5262925" y="2467450"/>
            <a:ext cx="1141500" cy="13500"/>
          </a:xfrm>
          <a:prstGeom prst="straightConnector1">
            <a:avLst/>
          </a:prstGeom>
          <a:noFill/>
          <a:ln cap="flat" cmpd="sng" w="9525">
            <a:solidFill>
              <a:schemeClr val="dk2"/>
            </a:solidFill>
            <a:prstDash val="solid"/>
            <a:round/>
            <a:headEnd len="med" w="med" type="none"/>
            <a:tailEnd len="med" w="med" type="none"/>
          </a:ln>
        </p:spPr>
      </p:cxnSp>
      <p:sp>
        <p:nvSpPr>
          <p:cNvPr id="555" name="Google Shape;555;p42"/>
          <p:cNvSpPr txBox="1"/>
          <p:nvPr/>
        </p:nvSpPr>
        <p:spPr>
          <a:xfrm>
            <a:off x="5589013" y="2140413"/>
            <a:ext cx="4434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556" name="Google Shape;556;p42"/>
          <p:cNvSpPr txBox="1"/>
          <p:nvPr/>
        </p:nvSpPr>
        <p:spPr>
          <a:xfrm>
            <a:off x="5226682" y="2116125"/>
            <a:ext cx="5358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557" name="Google Shape;557;p42"/>
          <p:cNvSpPr txBox="1"/>
          <p:nvPr/>
        </p:nvSpPr>
        <p:spPr>
          <a:xfrm>
            <a:off x="6070688" y="2125213"/>
            <a:ext cx="6132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r>
              <a:rPr lang="en-US">
                <a:latin typeface="Calibri"/>
                <a:ea typeface="Calibri"/>
                <a:cs typeface="Calibri"/>
                <a:sym typeface="Calibri"/>
              </a:rPr>
              <a:t>..*</a:t>
            </a:r>
            <a:endParaRPr>
              <a:latin typeface="Calibri"/>
              <a:ea typeface="Calibri"/>
              <a:cs typeface="Calibri"/>
              <a:sym typeface="Calibri"/>
            </a:endParaRPr>
          </a:p>
        </p:txBody>
      </p:sp>
      <p:cxnSp>
        <p:nvCxnSpPr>
          <p:cNvPr id="558" name="Google Shape;558;p42"/>
          <p:cNvCxnSpPr/>
          <p:nvPr/>
        </p:nvCxnSpPr>
        <p:spPr>
          <a:xfrm>
            <a:off x="5272375" y="3282775"/>
            <a:ext cx="1641300" cy="981300"/>
          </a:xfrm>
          <a:prstGeom prst="straightConnector1">
            <a:avLst/>
          </a:prstGeom>
          <a:noFill/>
          <a:ln cap="flat" cmpd="sng" w="9525">
            <a:solidFill>
              <a:schemeClr val="dk2"/>
            </a:solidFill>
            <a:prstDash val="solid"/>
            <a:round/>
            <a:headEnd len="med" w="med" type="none"/>
            <a:tailEnd len="med" w="med" type="none"/>
          </a:ln>
        </p:spPr>
      </p:cxnSp>
      <p:sp>
        <p:nvSpPr>
          <p:cNvPr id="559" name="Google Shape;559;p42"/>
          <p:cNvSpPr txBox="1"/>
          <p:nvPr/>
        </p:nvSpPr>
        <p:spPr>
          <a:xfrm>
            <a:off x="5926638" y="3424838"/>
            <a:ext cx="4434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560" name="Google Shape;560;p42"/>
          <p:cNvSpPr txBox="1"/>
          <p:nvPr/>
        </p:nvSpPr>
        <p:spPr>
          <a:xfrm>
            <a:off x="5259507" y="2943350"/>
            <a:ext cx="5358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561" name="Google Shape;561;p42"/>
          <p:cNvSpPr txBox="1"/>
          <p:nvPr/>
        </p:nvSpPr>
        <p:spPr>
          <a:xfrm>
            <a:off x="6730113" y="3859838"/>
            <a:ext cx="6132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cxnSp>
        <p:nvCxnSpPr>
          <p:cNvPr id="562" name="Google Shape;562;p42"/>
          <p:cNvCxnSpPr/>
          <p:nvPr/>
        </p:nvCxnSpPr>
        <p:spPr>
          <a:xfrm>
            <a:off x="4159250" y="3348825"/>
            <a:ext cx="9300" cy="9999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42"/>
          <p:cNvSpPr txBox="1"/>
          <p:nvPr/>
        </p:nvSpPr>
        <p:spPr>
          <a:xfrm>
            <a:off x="4099738" y="3641675"/>
            <a:ext cx="4434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564" name="Google Shape;564;p42"/>
          <p:cNvSpPr txBox="1"/>
          <p:nvPr/>
        </p:nvSpPr>
        <p:spPr>
          <a:xfrm>
            <a:off x="4118407" y="3312588"/>
            <a:ext cx="5358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565" name="Google Shape;565;p42"/>
          <p:cNvSpPr txBox="1"/>
          <p:nvPr/>
        </p:nvSpPr>
        <p:spPr>
          <a:xfrm>
            <a:off x="4141213" y="4000475"/>
            <a:ext cx="6132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566" name="Google Shape;566;p42"/>
          <p:cNvSpPr/>
          <p:nvPr/>
        </p:nvSpPr>
        <p:spPr>
          <a:xfrm>
            <a:off x="8999350" y="896150"/>
            <a:ext cx="613200" cy="4943100"/>
          </a:xfrm>
          <a:prstGeom prst="rightBrace">
            <a:avLst>
              <a:gd fmla="val 23075"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42"/>
          <p:cNvPicPr preferRelativeResize="0"/>
          <p:nvPr/>
        </p:nvPicPr>
        <p:blipFill>
          <a:blip r:embed="rId3">
            <a:alphaModFix/>
          </a:blip>
          <a:stretch>
            <a:fillRect/>
          </a:stretch>
        </p:blipFill>
        <p:spPr>
          <a:xfrm>
            <a:off x="9832800" y="367959"/>
            <a:ext cx="2075580" cy="1207225"/>
          </a:xfrm>
          <a:prstGeom prst="rect">
            <a:avLst/>
          </a:prstGeom>
          <a:noFill/>
          <a:ln>
            <a:noFill/>
          </a:ln>
        </p:spPr>
      </p:pic>
      <p:graphicFrame>
        <p:nvGraphicFramePr>
          <p:cNvPr id="568" name="Google Shape;568;p42"/>
          <p:cNvGraphicFramePr/>
          <p:nvPr/>
        </p:nvGraphicFramePr>
        <p:xfrm>
          <a:off x="218775" y="4309675"/>
          <a:ext cx="3000000" cy="3000000"/>
        </p:xfrm>
        <a:graphic>
          <a:graphicData uri="http://schemas.openxmlformats.org/drawingml/2006/table">
            <a:tbl>
              <a:tblPr>
                <a:noFill/>
                <a:tableStyleId>{4B282544-79BD-40D3-AF49-0B9BAA325080}</a:tableStyleId>
              </a:tblPr>
              <a:tblGrid>
                <a:gridCol w="1826900"/>
              </a:tblGrid>
              <a:tr h="372375">
                <a:tc>
                  <a:txBody>
                    <a:bodyPr/>
                    <a:lstStyle/>
                    <a:p>
                      <a:pPr indent="0" lvl="0" marL="0" rtl="0" algn="ctr">
                        <a:spcBef>
                          <a:spcPts val="0"/>
                        </a:spcBef>
                        <a:spcAft>
                          <a:spcPts val="0"/>
                        </a:spcAft>
                        <a:buNone/>
                      </a:pPr>
                      <a:r>
                        <a:rPr lang="en-US"/>
                        <a:t>Notifications</a:t>
                      </a:r>
                      <a:endParaRPr/>
                    </a:p>
                  </a:txBody>
                  <a:tcPr marT="91425" marB="91425" marR="91425" marL="91425">
                    <a:solidFill>
                      <a:srgbClr val="FFF2CC"/>
                    </a:solidFill>
                  </a:tcPr>
                </a:tc>
              </a:tr>
              <a:tr h="907625">
                <a:tc>
                  <a:txBody>
                    <a:bodyPr/>
                    <a:lstStyle/>
                    <a:p>
                      <a:pPr indent="-317500" lvl="0" marL="457200" rtl="0" algn="l">
                        <a:spcBef>
                          <a:spcPts val="0"/>
                        </a:spcBef>
                        <a:spcAft>
                          <a:spcPts val="0"/>
                        </a:spcAft>
                        <a:buSzPts val="1400"/>
                        <a:buChar char="+"/>
                      </a:pPr>
                      <a:r>
                        <a:rPr lang="en-US"/>
                        <a:t>username</a:t>
                      </a:r>
                      <a:endParaRPr/>
                    </a:p>
                    <a:p>
                      <a:pPr indent="-317500" lvl="0" marL="457200" rtl="0" algn="l">
                        <a:spcBef>
                          <a:spcPts val="0"/>
                        </a:spcBef>
                        <a:spcAft>
                          <a:spcPts val="0"/>
                        </a:spcAft>
                        <a:buSzPts val="1400"/>
                        <a:buChar char="+"/>
                      </a:pPr>
                      <a:r>
                        <a:rPr lang="en-US"/>
                        <a:t>content</a:t>
                      </a:r>
                      <a:endParaRPr/>
                    </a:p>
                    <a:p>
                      <a:pPr indent="-317500" lvl="0" marL="457200" rtl="0" algn="l">
                        <a:spcBef>
                          <a:spcPts val="0"/>
                        </a:spcBef>
                        <a:spcAft>
                          <a:spcPts val="0"/>
                        </a:spcAft>
                        <a:buSzPts val="1400"/>
                        <a:buChar char="+"/>
                      </a:pPr>
                      <a:r>
                        <a:rPr lang="en-US"/>
                        <a:t>url</a:t>
                      </a:r>
                      <a:endParaRPr/>
                    </a:p>
                  </a:txBody>
                  <a:tcPr marT="91425" marB="91425" marR="91425" marL="91425"/>
                </a:tc>
              </a:tr>
            </a:tbl>
          </a:graphicData>
        </a:graphic>
      </p:graphicFrame>
      <p:pic>
        <p:nvPicPr>
          <p:cNvPr id="569" name="Google Shape;569;p42"/>
          <p:cNvPicPr preferRelativeResize="0"/>
          <p:nvPr/>
        </p:nvPicPr>
        <p:blipFill>
          <a:blip r:embed="rId4">
            <a:alphaModFix/>
          </a:blip>
          <a:stretch>
            <a:fillRect/>
          </a:stretch>
        </p:blipFill>
        <p:spPr>
          <a:xfrm>
            <a:off x="9699875" y="1727584"/>
            <a:ext cx="2271475" cy="1701413"/>
          </a:xfrm>
          <a:prstGeom prst="rect">
            <a:avLst/>
          </a:prstGeom>
          <a:noFill/>
          <a:ln>
            <a:noFill/>
          </a:ln>
        </p:spPr>
      </p:pic>
      <p:cxnSp>
        <p:nvCxnSpPr>
          <p:cNvPr id="570" name="Google Shape;570;p42"/>
          <p:cNvCxnSpPr/>
          <p:nvPr/>
        </p:nvCxnSpPr>
        <p:spPr>
          <a:xfrm>
            <a:off x="821325" y="2943350"/>
            <a:ext cx="8700" cy="136770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42"/>
          <p:cNvSpPr txBox="1"/>
          <p:nvPr/>
        </p:nvSpPr>
        <p:spPr>
          <a:xfrm>
            <a:off x="887375" y="2943350"/>
            <a:ext cx="3396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572" name="Google Shape;572;p42"/>
          <p:cNvSpPr txBox="1"/>
          <p:nvPr/>
        </p:nvSpPr>
        <p:spPr>
          <a:xfrm>
            <a:off x="887375" y="3361675"/>
            <a:ext cx="4434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573" name="Google Shape;573;p42"/>
          <p:cNvSpPr txBox="1"/>
          <p:nvPr/>
        </p:nvSpPr>
        <p:spPr>
          <a:xfrm>
            <a:off x="835650" y="3956075"/>
            <a:ext cx="6132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pic>
        <p:nvPicPr>
          <p:cNvPr id="574" name="Google Shape;574;p42"/>
          <p:cNvPicPr preferRelativeResize="0"/>
          <p:nvPr/>
        </p:nvPicPr>
        <p:blipFill>
          <a:blip r:embed="rId5">
            <a:alphaModFix/>
          </a:blip>
          <a:stretch>
            <a:fillRect/>
          </a:stretch>
        </p:blipFill>
        <p:spPr>
          <a:xfrm>
            <a:off x="9384675" y="3956075"/>
            <a:ext cx="2727159" cy="141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6"/>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16"/>
          <p:cNvSpPr/>
          <p:nvPr/>
        </p:nvSpPr>
        <p:spPr>
          <a:xfrm rot="9246410">
            <a:off x="3015983" y="2737166"/>
            <a:ext cx="990600" cy="914400"/>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 name="Google Shape;162;p16"/>
          <p:cNvSpPr txBox="1"/>
          <p:nvPr/>
        </p:nvSpPr>
        <p:spPr>
          <a:xfrm>
            <a:off x="3308317" y="2732702"/>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63" name="Google Shape;163;p16"/>
          <p:cNvSpPr txBox="1"/>
          <p:nvPr/>
        </p:nvSpPr>
        <p:spPr>
          <a:xfrm>
            <a:off x="4265612" y="2514600"/>
            <a:ext cx="4224425" cy="11823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INTRODUCTION</a:t>
            </a:r>
            <a:endParaRPr b="1" sz="4800">
              <a:solidFill>
                <a:schemeClr val="dk1"/>
              </a:solidFill>
              <a:latin typeface="Calibri"/>
              <a:ea typeface="Calibri"/>
              <a:cs typeface="Calibri"/>
              <a:sym typeface="Calibri"/>
            </a:endParaRPr>
          </a:p>
        </p:txBody>
      </p:sp>
      <p:sp>
        <p:nvSpPr>
          <p:cNvPr id="164" name="Google Shape;164;p16"/>
          <p:cNvSpPr/>
          <p:nvPr/>
        </p:nvSpPr>
        <p:spPr>
          <a:xfrm rot="9246410">
            <a:off x="3015982" y="2737166"/>
            <a:ext cx="990600" cy="914400"/>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16"/>
          <p:cNvSpPr txBox="1"/>
          <p:nvPr/>
        </p:nvSpPr>
        <p:spPr>
          <a:xfrm>
            <a:off x="3308316" y="2732702"/>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43"/>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1" name="Google Shape;581;p43"/>
          <p:cNvSpPr txBox="1"/>
          <p:nvPr/>
        </p:nvSpPr>
        <p:spPr>
          <a:xfrm>
            <a:off x="-10" y="14015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Creating new collection</a:t>
            </a:r>
            <a:endParaRPr sz="4000">
              <a:solidFill>
                <a:schemeClr val="dk1"/>
              </a:solidFill>
              <a:latin typeface="Calibri"/>
              <a:ea typeface="Calibri"/>
              <a:cs typeface="Calibri"/>
              <a:sym typeface="Calibri"/>
            </a:endParaRPr>
          </a:p>
        </p:txBody>
      </p:sp>
      <p:sp>
        <p:nvSpPr>
          <p:cNvPr id="582" name="Google Shape;582;p43"/>
          <p:cNvSpPr txBox="1"/>
          <p:nvPr/>
        </p:nvSpPr>
        <p:spPr>
          <a:xfrm>
            <a:off x="7649497" y="232548"/>
            <a:ext cx="155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583" name="Google Shape;583;p43"/>
          <p:cNvSpPr/>
          <p:nvPr/>
        </p:nvSpPr>
        <p:spPr>
          <a:xfrm>
            <a:off x="7069403" y="400091"/>
            <a:ext cx="255600" cy="188100"/>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4" name="Google Shape;584;p43"/>
          <p:cNvPicPr preferRelativeResize="0"/>
          <p:nvPr/>
        </p:nvPicPr>
        <p:blipFill rotWithShape="1">
          <a:blip r:embed="rId3">
            <a:alphaModFix/>
          </a:blip>
          <a:srcRect b="0" l="0" r="0" t="0"/>
          <a:stretch/>
        </p:blipFill>
        <p:spPr>
          <a:xfrm>
            <a:off x="1358917" y="1208161"/>
            <a:ext cx="879038" cy="879038"/>
          </a:xfrm>
          <a:prstGeom prst="rect">
            <a:avLst/>
          </a:prstGeom>
          <a:noFill/>
          <a:ln>
            <a:noFill/>
          </a:ln>
        </p:spPr>
      </p:pic>
      <p:cxnSp>
        <p:nvCxnSpPr>
          <p:cNvPr id="585" name="Google Shape;585;p43"/>
          <p:cNvCxnSpPr/>
          <p:nvPr/>
        </p:nvCxnSpPr>
        <p:spPr>
          <a:xfrm>
            <a:off x="2312904" y="1787827"/>
            <a:ext cx="2110500" cy="0"/>
          </a:xfrm>
          <a:prstGeom prst="straightConnector1">
            <a:avLst/>
          </a:prstGeom>
          <a:noFill/>
          <a:ln cap="flat" cmpd="sng" w="28575">
            <a:solidFill>
              <a:schemeClr val="dk1"/>
            </a:solidFill>
            <a:prstDash val="solid"/>
            <a:round/>
            <a:headEnd len="sm" w="sm" type="none"/>
            <a:tailEnd len="med" w="med" type="triangle"/>
          </a:ln>
        </p:spPr>
      </p:cxnSp>
      <p:sp>
        <p:nvSpPr>
          <p:cNvPr id="586" name="Google Shape;586;p43"/>
          <p:cNvSpPr txBox="1"/>
          <p:nvPr/>
        </p:nvSpPr>
        <p:spPr>
          <a:xfrm>
            <a:off x="1445391" y="2121382"/>
            <a:ext cx="692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Actor</a:t>
            </a:r>
            <a:endParaRPr sz="1800">
              <a:solidFill>
                <a:srgbClr val="000000"/>
              </a:solidFill>
              <a:latin typeface="Calibri"/>
              <a:ea typeface="Calibri"/>
              <a:cs typeface="Calibri"/>
              <a:sym typeface="Calibri"/>
            </a:endParaRPr>
          </a:p>
        </p:txBody>
      </p:sp>
      <p:sp>
        <p:nvSpPr>
          <p:cNvPr id="587" name="Google Shape;587;p43"/>
          <p:cNvSpPr txBox="1"/>
          <p:nvPr/>
        </p:nvSpPr>
        <p:spPr>
          <a:xfrm>
            <a:off x="2275467" y="1418495"/>
            <a:ext cx="2090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the system  </a:t>
            </a:r>
            <a:endParaRPr sz="1800">
              <a:solidFill>
                <a:srgbClr val="000000"/>
              </a:solidFill>
              <a:latin typeface="Calibri"/>
              <a:ea typeface="Calibri"/>
              <a:cs typeface="Calibri"/>
              <a:sym typeface="Calibri"/>
            </a:endParaRPr>
          </a:p>
        </p:txBody>
      </p:sp>
      <p:cxnSp>
        <p:nvCxnSpPr>
          <p:cNvPr id="588" name="Google Shape;588;p43"/>
          <p:cNvCxnSpPr>
            <a:stCxn id="589" idx="2"/>
            <a:endCxn id="590" idx="0"/>
          </p:cNvCxnSpPr>
          <p:nvPr/>
        </p:nvCxnSpPr>
        <p:spPr>
          <a:xfrm flipH="1">
            <a:off x="8407301" y="2839483"/>
            <a:ext cx="19200" cy="1714500"/>
          </a:xfrm>
          <a:prstGeom prst="straightConnector1">
            <a:avLst/>
          </a:prstGeom>
          <a:noFill/>
          <a:ln cap="flat" cmpd="sng" w="28575">
            <a:solidFill>
              <a:schemeClr val="dk1"/>
            </a:solidFill>
            <a:prstDash val="solid"/>
            <a:round/>
            <a:headEnd len="sm" w="sm" type="none"/>
            <a:tailEnd len="med" w="med" type="triangle"/>
          </a:ln>
        </p:spPr>
      </p:cxnSp>
      <p:sp>
        <p:nvSpPr>
          <p:cNvPr id="591" name="Google Shape;591;p43"/>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0" name="Google Shape;590;p43"/>
          <p:cNvPicPr preferRelativeResize="0"/>
          <p:nvPr/>
        </p:nvPicPr>
        <p:blipFill>
          <a:blip r:embed="rId4">
            <a:alphaModFix/>
          </a:blip>
          <a:stretch>
            <a:fillRect/>
          </a:stretch>
        </p:blipFill>
        <p:spPr>
          <a:xfrm>
            <a:off x="7595200" y="4553900"/>
            <a:ext cx="1623912" cy="1009649"/>
          </a:xfrm>
          <a:prstGeom prst="rect">
            <a:avLst/>
          </a:prstGeom>
          <a:noFill/>
          <a:ln>
            <a:noFill/>
          </a:ln>
        </p:spPr>
      </p:pic>
      <p:sp>
        <p:nvSpPr>
          <p:cNvPr id="592" name="Google Shape;592;p43"/>
          <p:cNvSpPr txBox="1"/>
          <p:nvPr/>
        </p:nvSpPr>
        <p:spPr>
          <a:xfrm>
            <a:off x="9524375" y="4662385"/>
            <a:ext cx="2058600" cy="70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Create collection modal</a:t>
            </a:r>
            <a:endParaRPr sz="1800">
              <a:solidFill>
                <a:srgbClr val="000000"/>
              </a:solidFill>
              <a:latin typeface="Calibri"/>
              <a:ea typeface="Calibri"/>
              <a:cs typeface="Calibri"/>
              <a:sym typeface="Calibri"/>
            </a:endParaRPr>
          </a:p>
        </p:txBody>
      </p:sp>
      <p:sp>
        <p:nvSpPr>
          <p:cNvPr id="593" name="Google Shape;593;p43"/>
          <p:cNvSpPr txBox="1"/>
          <p:nvPr/>
        </p:nvSpPr>
        <p:spPr>
          <a:xfrm>
            <a:off x="4022401" y="2401458"/>
            <a:ext cx="2058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Recipe detail screen</a:t>
            </a:r>
            <a:endParaRPr sz="1800">
              <a:solidFill>
                <a:srgbClr val="000000"/>
              </a:solidFill>
              <a:latin typeface="Calibri"/>
              <a:ea typeface="Calibri"/>
              <a:cs typeface="Calibri"/>
              <a:sym typeface="Calibri"/>
            </a:endParaRPr>
          </a:p>
        </p:txBody>
      </p:sp>
      <p:pic>
        <p:nvPicPr>
          <p:cNvPr id="594" name="Google Shape;594;p43"/>
          <p:cNvPicPr preferRelativeResize="0"/>
          <p:nvPr/>
        </p:nvPicPr>
        <p:blipFill>
          <a:blip r:embed="rId5">
            <a:alphaModFix/>
          </a:blip>
          <a:stretch>
            <a:fillRect/>
          </a:stretch>
        </p:blipFill>
        <p:spPr>
          <a:xfrm>
            <a:off x="4488450" y="1208153"/>
            <a:ext cx="1275122" cy="1060600"/>
          </a:xfrm>
          <a:prstGeom prst="rect">
            <a:avLst/>
          </a:prstGeom>
          <a:noFill/>
          <a:ln cap="flat" cmpd="sng" w="9525">
            <a:solidFill>
              <a:schemeClr val="dk2"/>
            </a:solidFill>
            <a:prstDash val="solid"/>
            <a:round/>
            <a:headEnd len="sm" w="sm" type="none"/>
            <a:tailEnd len="sm" w="sm" type="none"/>
          </a:ln>
        </p:spPr>
      </p:pic>
      <p:cxnSp>
        <p:nvCxnSpPr>
          <p:cNvPr id="595" name="Google Shape;595;p43"/>
          <p:cNvCxnSpPr/>
          <p:nvPr/>
        </p:nvCxnSpPr>
        <p:spPr>
          <a:xfrm>
            <a:off x="5760648" y="1738448"/>
            <a:ext cx="2184000" cy="11400"/>
          </a:xfrm>
          <a:prstGeom prst="straightConnector1">
            <a:avLst/>
          </a:prstGeom>
          <a:noFill/>
          <a:ln cap="flat" cmpd="sng" w="28575">
            <a:solidFill>
              <a:schemeClr val="dk1"/>
            </a:solidFill>
            <a:prstDash val="solid"/>
            <a:round/>
            <a:headEnd len="sm" w="sm" type="none"/>
            <a:tailEnd len="med" w="med" type="triangle"/>
          </a:ln>
        </p:spPr>
      </p:cxnSp>
      <p:sp>
        <p:nvSpPr>
          <p:cNvPr id="596" name="Google Shape;596;p43"/>
          <p:cNvSpPr txBox="1"/>
          <p:nvPr/>
        </p:nvSpPr>
        <p:spPr>
          <a:xfrm>
            <a:off x="5365853" y="1310175"/>
            <a:ext cx="291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2</a:t>
            </a:r>
            <a:r>
              <a:rPr lang="en-US" sz="1800">
                <a:solidFill>
                  <a:srgbClr val="000000"/>
                </a:solidFill>
                <a:latin typeface="Calibri"/>
                <a:ea typeface="Calibri"/>
                <a:cs typeface="Calibri"/>
                <a:sym typeface="Calibri"/>
              </a:rPr>
              <a:t>. </a:t>
            </a:r>
            <a:r>
              <a:rPr lang="en-US" sz="1800">
                <a:latin typeface="Calibri"/>
                <a:ea typeface="Calibri"/>
                <a:cs typeface="Calibri"/>
                <a:sym typeface="Calibri"/>
              </a:rPr>
              <a:t>Choose collection</a:t>
            </a:r>
            <a:r>
              <a:rPr lang="en-US" sz="1800">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p:txBody>
      </p:sp>
      <p:pic>
        <p:nvPicPr>
          <p:cNvPr id="597" name="Google Shape;597;p43"/>
          <p:cNvPicPr preferRelativeResize="0"/>
          <p:nvPr/>
        </p:nvPicPr>
        <p:blipFill>
          <a:blip r:embed="rId5">
            <a:alphaModFix/>
          </a:blip>
          <a:stretch>
            <a:fillRect/>
          </a:stretch>
        </p:blipFill>
        <p:spPr>
          <a:xfrm>
            <a:off x="7902638" y="1310178"/>
            <a:ext cx="1275122" cy="1060600"/>
          </a:xfrm>
          <a:prstGeom prst="rect">
            <a:avLst/>
          </a:prstGeom>
          <a:noFill/>
          <a:ln cap="flat" cmpd="sng" w="9525">
            <a:solidFill>
              <a:schemeClr val="dk2"/>
            </a:solidFill>
            <a:prstDash val="solid"/>
            <a:round/>
            <a:headEnd len="sm" w="sm" type="none"/>
            <a:tailEnd len="sm" w="sm" type="none"/>
          </a:ln>
        </p:spPr>
      </p:pic>
      <p:sp>
        <p:nvSpPr>
          <p:cNvPr id="589" name="Google Shape;589;p43"/>
          <p:cNvSpPr txBox="1"/>
          <p:nvPr/>
        </p:nvSpPr>
        <p:spPr>
          <a:xfrm>
            <a:off x="7397201" y="2470183"/>
            <a:ext cx="2058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Recipe detail screen</a:t>
            </a:r>
            <a:endParaRPr sz="1800">
              <a:solidFill>
                <a:srgbClr val="000000"/>
              </a:solidFill>
              <a:latin typeface="Calibri"/>
              <a:ea typeface="Calibri"/>
              <a:cs typeface="Calibri"/>
              <a:sym typeface="Calibri"/>
            </a:endParaRPr>
          </a:p>
        </p:txBody>
      </p:sp>
      <p:sp>
        <p:nvSpPr>
          <p:cNvPr id="598" name="Google Shape;598;p43"/>
          <p:cNvSpPr txBox="1"/>
          <p:nvPr/>
        </p:nvSpPr>
        <p:spPr>
          <a:xfrm>
            <a:off x="8509803" y="3277688"/>
            <a:ext cx="291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3</a:t>
            </a:r>
            <a:r>
              <a:rPr lang="en-US" sz="1800">
                <a:solidFill>
                  <a:srgbClr val="000000"/>
                </a:solidFill>
                <a:latin typeface="Calibri"/>
                <a:ea typeface="Calibri"/>
                <a:cs typeface="Calibri"/>
                <a:sym typeface="Calibri"/>
              </a:rPr>
              <a:t>. </a:t>
            </a:r>
            <a:r>
              <a:rPr lang="en-US" sz="1800">
                <a:latin typeface="Calibri"/>
                <a:ea typeface="Calibri"/>
                <a:cs typeface="Calibri"/>
                <a:sym typeface="Calibri"/>
              </a:rPr>
              <a:t>input information</a:t>
            </a:r>
            <a:r>
              <a:rPr lang="en-US" sz="1800">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p:txBody>
      </p:sp>
      <p:sp>
        <p:nvSpPr>
          <p:cNvPr id="599" name="Google Shape;599;p43"/>
          <p:cNvSpPr txBox="1"/>
          <p:nvPr/>
        </p:nvSpPr>
        <p:spPr>
          <a:xfrm>
            <a:off x="4870603" y="4478913"/>
            <a:ext cx="2911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4</a:t>
            </a:r>
            <a:r>
              <a:rPr lang="en-US" sz="1800">
                <a:solidFill>
                  <a:srgbClr val="000000"/>
                </a:solidFill>
                <a:latin typeface="Calibri"/>
                <a:ea typeface="Calibri"/>
                <a:cs typeface="Calibri"/>
                <a:sym typeface="Calibri"/>
              </a:rPr>
              <a:t>. </a:t>
            </a:r>
            <a:r>
              <a:rPr lang="en-US" sz="1800">
                <a:latin typeface="Calibri"/>
                <a:ea typeface="Calibri"/>
                <a:cs typeface="Calibri"/>
                <a:sym typeface="Calibri"/>
              </a:rPr>
              <a:t>send create collection command</a:t>
            </a:r>
            <a:r>
              <a:rPr lang="en-US" sz="1800">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p:txBody>
      </p:sp>
      <p:pic>
        <p:nvPicPr>
          <p:cNvPr id="600" name="Google Shape;600;p43"/>
          <p:cNvPicPr preferRelativeResize="0"/>
          <p:nvPr/>
        </p:nvPicPr>
        <p:blipFill>
          <a:blip r:embed="rId6">
            <a:alphaModFix/>
          </a:blip>
          <a:stretch>
            <a:fillRect/>
          </a:stretch>
        </p:blipFill>
        <p:spPr>
          <a:xfrm>
            <a:off x="3346613" y="4340138"/>
            <a:ext cx="1752600" cy="1437175"/>
          </a:xfrm>
          <a:prstGeom prst="rect">
            <a:avLst/>
          </a:prstGeom>
          <a:noFill/>
          <a:ln>
            <a:noFill/>
          </a:ln>
        </p:spPr>
      </p:pic>
      <p:cxnSp>
        <p:nvCxnSpPr>
          <p:cNvPr id="601" name="Google Shape;601;p43"/>
          <p:cNvCxnSpPr>
            <a:stCxn id="590" idx="1"/>
            <a:endCxn id="600" idx="3"/>
          </p:cNvCxnSpPr>
          <p:nvPr/>
        </p:nvCxnSpPr>
        <p:spPr>
          <a:xfrm rot="10800000">
            <a:off x="5099200" y="5058725"/>
            <a:ext cx="2496000" cy="0"/>
          </a:xfrm>
          <a:prstGeom prst="straightConnector1">
            <a:avLst/>
          </a:prstGeom>
          <a:noFill/>
          <a:ln cap="flat" cmpd="sng" w="28575">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44"/>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608" name="Google Shape;608;p44"/>
          <p:cNvGraphicFramePr/>
          <p:nvPr/>
        </p:nvGraphicFramePr>
        <p:xfrm>
          <a:off x="594900" y="3992488"/>
          <a:ext cx="3000000" cy="3000000"/>
        </p:xfrm>
        <a:graphic>
          <a:graphicData uri="http://schemas.openxmlformats.org/drawingml/2006/table">
            <a:tbl>
              <a:tblPr>
                <a:noFill/>
                <a:tableStyleId>{4B282544-79BD-40D3-AF49-0B9BAA325080}</a:tableStyleId>
              </a:tblPr>
              <a:tblGrid>
                <a:gridCol w="1920825"/>
              </a:tblGrid>
              <a:tr h="419725">
                <a:tc>
                  <a:txBody>
                    <a:bodyPr/>
                    <a:lstStyle/>
                    <a:p>
                      <a:pPr indent="0" lvl="0" marL="0" rtl="0" algn="ctr">
                        <a:spcBef>
                          <a:spcPts val="0"/>
                        </a:spcBef>
                        <a:spcAft>
                          <a:spcPts val="0"/>
                        </a:spcAft>
                        <a:buNone/>
                      </a:pPr>
                      <a:r>
                        <a:rPr lang="en-US"/>
                        <a:t>Collection</a:t>
                      </a:r>
                      <a:endParaRPr/>
                    </a:p>
                  </a:txBody>
                  <a:tcPr marT="91425" marB="91425" marR="91425" marL="91425">
                    <a:solidFill>
                      <a:srgbClr val="F1C232"/>
                    </a:solidFill>
                  </a:tcPr>
                </a:tc>
              </a:tr>
              <a:tr h="666750">
                <a:tc>
                  <a:txBody>
                    <a:bodyPr/>
                    <a:lstStyle/>
                    <a:p>
                      <a:pPr indent="0" lvl="0" marL="0" rtl="0" algn="l">
                        <a:spcBef>
                          <a:spcPts val="0"/>
                        </a:spcBef>
                        <a:spcAft>
                          <a:spcPts val="0"/>
                        </a:spcAft>
                        <a:buNone/>
                      </a:pPr>
                      <a:r>
                        <a:rPr lang="en-US"/>
                        <a:t>+ UserId</a:t>
                      </a:r>
                      <a:endParaRPr/>
                    </a:p>
                    <a:p>
                      <a:pPr indent="0" lvl="0" marL="0" rtl="0" algn="l">
                        <a:spcBef>
                          <a:spcPts val="0"/>
                        </a:spcBef>
                        <a:spcAft>
                          <a:spcPts val="0"/>
                        </a:spcAft>
                        <a:buNone/>
                      </a:pPr>
                      <a:r>
                        <a:rPr lang="en-US"/>
                        <a:t>+ CollectionName</a:t>
                      </a:r>
                      <a:endParaRPr/>
                    </a:p>
                    <a:p>
                      <a:pPr indent="0" lvl="0" marL="0" rtl="0" algn="l">
                        <a:spcBef>
                          <a:spcPts val="0"/>
                        </a:spcBef>
                        <a:spcAft>
                          <a:spcPts val="0"/>
                        </a:spcAft>
                        <a:buNone/>
                      </a:pPr>
                      <a:r>
                        <a:rPr lang="en-US"/>
                        <a:t>+ SaveCount</a:t>
                      </a:r>
                      <a:endParaRPr/>
                    </a:p>
                    <a:p>
                      <a:pPr indent="0" lvl="0" marL="0" rtl="0" algn="l">
                        <a:spcBef>
                          <a:spcPts val="0"/>
                        </a:spcBef>
                        <a:spcAft>
                          <a:spcPts val="0"/>
                        </a:spcAft>
                        <a:buNone/>
                      </a:pPr>
                      <a:r>
                        <a:rPr lang="en-US"/>
                        <a:t>+ CoverImage</a:t>
                      </a:r>
                      <a:endParaRPr/>
                    </a:p>
                    <a:p>
                      <a:pPr indent="0" lvl="0" marL="0" rtl="0" algn="l">
                        <a:spcBef>
                          <a:spcPts val="0"/>
                        </a:spcBef>
                        <a:spcAft>
                          <a:spcPts val="0"/>
                        </a:spcAft>
                        <a:buNone/>
                      </a:pPr>
                      <a:r>
                        <a:rPr lang="en-US"/>
                        <a:t>+ RecipeCount</a:t>
                      </a:r>
                      <a:endParaRPr/>
                    </a:p>
                    <a:p>
                      <a:pPr indent="0" lvl="0" marL="0" rtl="0" algn="l">
                        <a:spcBef>
                          <a:spcPts val="0"/>
                        </a:spcBef>
                        <a:spcAft>
                          <a:spcPts val="0"/>
                        </a:spcAft>
                        <a:buNone/>
                      </a:pPr>
                      <a:r>
                        <a:rPr lang="en-US"/>
                        <a:t>+ recipeId</a:t>
                      </a:r>
                      <a:endParaRPr/>
                    </a:p>
                  </a:txBody>
                  <a:tcPr marT="91425" marB="91425" marR="91425" marL="91425"/>
                </a:tc>
              </a:tr>
            </a:tbl>
          </a:graphicData>
        </a:graphic>
      </p:graphicFrame>
      <p:sp>
        <p:nvSpPr>
          <p:cNvPr id="609" name="Google Shape;609;p44"/>
          <p:cNvSpPr txBox="1"/>
          <p:nvPr/>
        </p:nvSpPr>
        <p:spPr>
          <a:xfrm>
            <a:off x="-10" y="14015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Creating new collection</a:t>
            </a:r>
            <a:endParaRPr sz="4000">
              <a:solidFill>
                <a:schemeClr val="dk1"/>
              </a:solidFill>
              <a:latin typeface="Calibri"/>
              <a:ea typeface="Calibri"/>
              <a:cs typeface="Calibri"/>
              <a:sym typeface="Calibri"/>
            </a:endParaRPr>
          </a:p>
        </p:txBody>
      </p:sp>
      <p:graphicFrame>
        <p:nvGraphicFramePr>
          <p:cNvPr id="610" name="Google Shape;610;p44"/>
          <p:cNvGraphicFramePr/>
          <p:nvPr/>
        </p:nvGraphicFramePr>
        <p:xfrm>
          <a:off x="641863" y="1615025"/>
          <a:ext cx="3000000" cy="3000000"/>
        </p:xfrm>
        <a:graphic>
          <a:graphicData uri="http://schemas.openxmlformats.org/drawingml/2006/table">
            <a:tbl>
              <a:tblPr>
                <a:noFill/>
                <a:tableStyleId>{4B282544-79BD-40D3-AF49-0B9BAA325080}</a:tableStyleId>
              </a:tblPr>
              <a:tblGrid>
                <a:gridCol w="1826900"/>
              </a:tblGrid>
              <a:tr h="372375">
                <a:tc>
                  <a:txBody>
                    <a:bodyPr/>
                    <a:lstStyle/>
                    <a:p>
                      <a:pPr indent="0" lvl="0" marL="0" rtl="0" algn="ctr">
                        <a:spcBef>
                          <a:spcPts val="0"/>
                        </a:spcBef>
                        <a:spcAft>
                          <a:spcPts val="0"/>
                        </a:spcAft>
                        <a:buNone/>
                      </a:pPr>
                      <a:r>
                        <a:rPr lang="en-US"/>
                        <a:t>User</a:t>
                      </a:r>
                      <a:endParaRPr/>
                    </a:p>
                  </a:txBody>
                  <a:tcPr marT="91425" marB="91425" marR="91425" marL="91425">
                    <a:solidFill>
                      <a:srgbClr val="FFF2CC"/>
                    </a:solidFill>
                  </a:tcPr>
                </a:tc>
              </a:tr>
              <a:tr h="907625">
                <a:tc>
                  <a:txBody>
                    <a:bodyPr/>
                    <a:lstStyle/>
                    <a:p>
                      <a:pPr indent="-317500" lvl="0" marL="457200" rtl="0" algn="l">
                        <a:spcBef>
                          <a:spcPts val="0"/>
                        </a:spcBef>
                        <a:spcAft>
                          <a:spcPts val="0"/>
                        </a:spcAft>
                        <a:buSzPts val="1400"/>
                        <a:buChar char="+"/>
                      </a:pPr>
                      <a:r>
                        <a:rPr lang="en-US"/>
                        <a:t>userId</a:t>
                      </a:r>
                      <a:endParaRPr/>
                    </a:p>
                  </a:txBody>
                  <a:tcPr marT="91425" marB="91425" marR="91425" marL="91425"/>
                </a:tc>
              </a:tr>
            </a:tbl>
          </a:graphicData>
        </a:graphic>
      </p:graphicFrame>
      <p:graphicFrame>
        <p:nvGraphicFramePr>
          <p:cNvPr id="611" name="Google Shape;611;p44"/>
          <p:cNvGraphicFramePr/>
          <p:nvPr/>
        </p:nvGraphicFramePr>
        <p:xfrm>
          <a:off x="4149525" y="1615025"/>
          <a:ext cx="3000000" cy="3000000"/>
        </p:xfrm>
        <a:graphic>
          <a:graphicData uri="http://schemas.openxmlformats.org/drawingml/2006/table">
            <a:tbl>
              <a:tblPr>
                <a:noFill/>
                <a:tableStyleId>{4B282544-79BD-40D3-AF49-0B9BAA325080}</a:tableStyleId>
              </a:tblPr>
              <a:tblGrid>
                <a:gridCol w="1826900"/>
              </a:tblGrid>
              <a:tr h="472550">
                <a:tc>
                  <a:txBody>
                    <a:bodyPr/>
                    <a:lstStyle/>
                    <a:p>
                      <a:pPr indent="0" lvl="0" marL="0" rtl="0" algn="ctr">
                        <a:spcBef>
                          <a:spcPts val="0"/>
                        </a:spcBef>
                        <a:spcAft>
                          <a:spcPts val="0"/>
                        </a:spcAft>
                        <a:buNone/>
                      </a:pPr>
                      <a:r>
                        <a:rPr lang="en-US"/>
                        <a:t>Recipe</a:t>
                      </a:r>
                      <a:endParaRPr/>
                    </a:p>
                  </a:txBody>
                  <a:tcPr marT="91425" marB="91425" marR="91425" marL="91425">
                    <a:solidFill>
                      <a:srgbClr val="FFF2CC"/>
                    </a:solidFill>
                  </a:tcPr>
                </a:tc>
              </a:tr>
              <a:tr h="1151750">
                <a:tc>
                  <a:txBody>
                    <a:bodyPr/>
                    <a:lstStyle/>
                    <a:p>
                      <a:pPr indent="-317500" lvl="0" marL="457200" rtl="0" algn="l">
                        <a:spcBef>
                          <a:spcPts val="0"/>
                        </a:spcBef>
                        <a:spcAft>
                          <a:spcPts val="0"/>
                        </a:spcAft>
                        <a:buSzPts val="1400"/>
                        <a:buChar char="+"/>
                      </a:pPr>
                      <a:r>
                        <a:rPr lang="en-US">
                          <a:solidFill>
                            <a:schemeClr val="dk1"/>
                          </a:solidFill>
                        </a:rPr>
                        <a:t>recipeId</a:t>
                      </a:r>
                      <a:endParaRPr>
                        <a:solidFill>
                          <a:schemeClr val="dk1"/>
                        </a:solidFill>
                      </a:endParaRPr>
                    </a:p>
                    <a:p>
                      <a:pPr indent="-317500" lvl="0" marL="457200" rtl="0" algn="l">
                        <a:spcBef>
                          <a:spcPts val="0"/>
                        </a:spcBef>
                        <a:spcAft>
                          <a:spcPts val="0"/>
                        </a:spcAft>
                        <a:buSzPts val="1400"/>
                        <a:buChar char="+"/>
                      </a:pPr>
                      <a:r>
                        <a:rPr lang="en-US">
                          <a:solidFill>
                            <a:schemeClr val="dk1"/>
                          </a:solidFill>
                        </a:rPr>
                        <a:t>recipeName</a:t>
                      </a:r>
                      <a:endParaRPr/>
                    </a:p>
                    <a:p>
                      <a:pPr indent="-317500" lvl="0" marL="457200" rtl="0" algn="l">
                        <a:spcBef>
                          <a:spcPts val="0"/>
                        </a:spcBef>
                        <a:spcAft>
                          <a:spcPts val="0"/>
                        </a:spcAft>
                        <a:buSzPts val="1400"/>
                        <a:buChar char="+"/>
                      </a:pPr>
                      <a:r>
                        <a:rPr lang="en-US"/>
                        <a:t>imageCover</a:t>
                      </a:r>
                      <a:endParaRPr/>
                    </a:p>
                  </a:txBody>
                  <a:tcPr marT="91425" marB="91425" marR="91425" marL="91425"/>
                </a:tc>
              </a:tr>
            </a:tbl>
          </a:graphicData>
        </a:graphic>
      </p:graphicFrame>
      <p:cxnSp>
        <p:nvCxnSpPr>
          <p:cNvPr id="612" name="Google Shape;612;p44"/>
          <p:cNvCxnSpPr/>
          <p:nvPr/>
        </p:nvCxnSpPr>
        <p:spPr>
          <a:xfrm flipH="1" rot="10800000">
            <a:off x="2528125" y="2877050"/>
            <a:ext cx="1632000" cy="15000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44"/>
          <p:cNvSpPr txBox="1"/>
          <p:nvPr/>
        </p:nvSpPr>
        <p:spPr>
          <a:xfrm>
            <a:off x="3189075" y="3799100"/>
            <a:ext cx="4434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614" name="Google Shape;614;p44"/>
          <p:cNvSpPr txBox="1"/>
          <p:nvPr/>
        </p:nvSpPr>
        <p:spPr>
          <a:xfrm>
            <a:off x="2528125" y="4377050"/>
            <a:ext cx="5001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615" name="Google Shape;615;p44"/>
          <p:cNvSpPr txBox="1"/>
          <p:nvPr/>
        </p:nvSpPr>
        <p:spPr>
          <a:xfrm>
            <a:off x="3746950" y="3163500"/>
            <a:ext cx="6132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cxnSp>
        <p:nvCxnSpPr>
          <p:cNvPr id="616" name="Google Shape;616;p44"/>
          <p:cNvCxnSpPr/>
          <p:nvPr/>
        </p:nvCxnSpPr>
        <p:spPr>
          <a:xfrm>
            <a:off x="905600" y="2933750"/>
            <a:ext cx="18900" cy="1047000"/>
          </a:xfrm>
          <a:prstGeom prst="straightConnector1">
            <a:avLst/>
          </a:prstGeom>
          <a:noFill/>
          <a:ln cap="flat" cmpd="sng" w="9525">
            <a:solidFill>
              <a:schemeClr val="dk2"/>
            </a:solidFill>
            <a:prstDash val="solid"/>
            <a:round/>
            <a:headEnd len="med" w="med" type="none"/>
            <a:tailEnd len="med" w="med" type="none"/>
          </a:ln>
        </p:spPr>
      </p:cxnSp>
      <p:sp>
        <p:nvSpPr>
          <p:cNvPr id="617" name="Google Shape;617;p44"/>
          <p:cNvSpPr txBox="1"/>
          <p:nvPr/>
        </p:nvSpPr>
        <p:spPr>
          <a:xfrm>
            <a:off x="851725" y="3244150"/>
            <a:ext cx="4434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618" name="Google Shape;618;p44"/>
          <p:cNvSpPr txBox="1"/>
          <p:nvPr/>
        </p:nvSpPr>
        <p:spPr>
          <a:xfrm>
            <a:off x="838000" y="2915050"/>
            <a:ext cx="3396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619" name="Google Shape;619;p44"/>
          <p:cNvSpPr txBox="1"/>
          <p:nvPr/>
        </p:nvSpPr>
        <p:spPr>
          <a:xfrm>
            <a:off x="876200" y="3686150"/>
            <a:ext cx="6132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620" name="Google Shape;620;p44"/>
          <p:cNvSpPr/>
          <p:nvPr/>
        </p:nvSpPr>
        <p:spPr>
          <a:xfrm>
            <a:off x="7122125" y="1028225"/>
            <a:ext cx="339600" cy="50469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44"/>
          <p:cNvPicPr preferRelativeResize="0"/>
          <p:nvPr/>
        </p:nvPicPr>
        <p:blipFill>
          <a:blip r:embed="rId3">
            <a:alphaModFix/>
          </a:blip>
          <a:stretch>
            <a:fillRect/>
          </a:stretch>
        </p:blipFill>
        <p:spPr>
          <a:xfrm>
            <a:off x="7762150" y="3864050"/>
            <a:ext cx="2727159" cy="1416025"/>
          </a:xfrm>
          <a:prstGeom prst="rect">
            <a:avLst/>
          </a:prstGeom>
          <a:noFill/>
          <a:ln>
            <a:noFill/>
          </a:ln>
        </p:spPr>
      </p:pic>
      <p:pic>
        <p:nvPicPr>
          <p:cNvPr id="622" name="Google Shape;622;p44"/>
          <p:cNvPicPr preferRelativeResize="0"/>
          <p:nvPr/>
        </p:nvPicPr>
        <p:blipFill>
          <a:blip r:embed="rId4">
            <a:alphaModFix/>
          </a:blip>
          <a:stretch>
            <a:fillRect/>
          </a:stretch>
        </p:blipFill>
        <p:spPr>
          <a:xfrm>
            <a:off x="7955575" y="2247434"/>
            <a:ext cx="2075580" cy="1207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45"/>
          <p:cNvSpPr txBox="1"/>
          <p:nvPr/>
        </p:nvSpPr>
        <p:spPr>
          <a:xfrm>
            <a:off x="-175997" y="18862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Viewing Suggest Store</a:t>
            </a:r>
            <a:endParaRPr sz="4000">
              <a:solidFill>
                <a:schemeClr val="dk1"/>
              </a:solidFill>
              <a:latin typeface="Calibri"/>
              <a:ea typeface="Calibri"/>
              <a:cs typeface="Calibri"/>
              <a:sym typeface="Calibri"/>
            </a:endParaRPr>
          </a:p>
        </p:txBody>
      </p:sp>
      <p:sp>
        <p:nvSpPr>
          <p:cNvPr id="628" name="Google Shape;628;p45"/>
          <p:cNvSpPr txBox="1"/>
          <p:nvPr/>
        </p:nvSpPr>
        <p:spPr>
          <a:xfrm>
            <a:off x="7146172" y="289046"/>
            <a:ext cx="155408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629" name="Google Shape;629;p45"/>
          <p:cNvSpPr/>
          <p:nvPr/>
        </p:nvSpPr>
        <p:spPr>
          <a:xfrm>
            <a:off x="7063003" y="470314"/>
            <a:ext cx="255603" cy="187984"/>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0" name="Google Shape;630;p45"/>
          <p:cNvPicPr preferRelativeResize="0"/>
          <p:nvPr/>
        </p:nvPicPr>
        <p:blipFill rotWithShape="1">
          <a:blip r:embed="rId3">
            <a:alphaModFix/>
          </a:blip>
          <a:srcRect b="0" l="0" r="0" t="0"/>
          <a:stretch/>
        </p:blipFill>
        <p:spPr>
          <a:xfrm>
            <a:off x="2358717" y="1127536"/>
            <a:ext cx="879038" cy="879038"/>
          </a:xfrm>
          <a:prstGeom prst="rect">
            <a:avLst/>
          </a:prstGeom>
          <a:noFill/>
          <a:ln>
            <a:noFill/>
          </a:ln>
        </p:spPr>
      </p:pic>
      <p:cxnSp>
        <p:nvCxnSpPr>
          <p:cNvPr id="631" name="Google Shape;631;p45"/>
          <p:cNvCxnSpPr/>
          <p:nvPr/>
        </p:nvCxnSpPr>
        <p:spPr>
          <a:xfrm>
            <a:off x="3312704" y="1707202"/>
            <a:ext cx="2110500" cy="0"/>
          </a:xfrm>
          <a:prstGeom prst="straightConnector1">
            <a:avLst/>
          </a:prstGeom>
          <a:noFill/>
          <a:ln cap="flat" cmpd="sng" w="28575">
            <a:solidFill>
              <a:schemeClr val="dk1"/>
            </a:solidFill>
            <a:prstDash val="solid"/>
            <a:round/>
            <a:headEnd len="sm" w="sm" type="none"/>
            <a:tailEnd len="med" w="med" type="triangle"/>
          </a:ln>
        </p:spPr>
      </p:cxnSp>
      <p:sp>
        <p:nvSpPr>
          <p:cNvPr id="632" name="Google Shape;632;p45"/>
          <p:cNvSpPr txBox="1"/>
          <p:nvPr/>
        </p:nvSpPr>
        <p:spPr>
          <a:xfrm>
            <a:off x="3275267" y="1337870"/>
            <a:ext cx="2090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the system  </a:t>
            </a:r>
            <a:endParaRPr sz="1800">
              <a:solidFill>
                <a:srgbClr val="000000"/>
              </a:solidFill>
              <a:latin typeface="Calibri"/>
              <a:ea typeface="Calibri"/>
              <a:cs typeface="Calibri"/>
              <a:sym typeface="Calibri"/>
            </a:endParaRPr>
          </a:p>
        </p:txBody>
      </p:sp>
      <p:sp>
        <p:nvSpPr>
          <p:cNvPr id="633" name="Google Shape;633;p45"/>
          <p:cNvSpPr txBox="1"/>
          <p:nvPr/>
        </p:nvSpPr>
        <p:spPr>
          <a:xfrm>
            <a:off x="5403285" y="2442669"/>
            <a:ext cx="1303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Home Page </a:t>
            </a:r>
            <a:endParaRPr/>
          </a:p>
        </p:txBody>
      </p:sp>
      <p:cxnSp>
        <p:nvCxnSpPr>
          <p:cNvPr id="634" name="Google Shape;634;p45"/>
          <p:cNvCxnSpPr/>
          <p:nvPr/>
        </p:nvCxnSpPr>
        <p:spPr>
          <a:xfrm>
            <a:off x="6449786" y="1727484"/>
            <a:ext cx="2469600" cy="0"/>
          </a:xfrm>
          <a:prstGeom prst="straightConnector1">
            <a:avLst/>
          </a:prstGeom>
          <a:noFill/>
          <a:ln cap="flat" cmpd="sng" w="28575">
            <a:solidFill>
              <a:schemeClr val="dk1"/>
            </a:solidFill>
            <a:prstDash val="solid"/>
            <a:round/>
            <a:headEnd len="sm" w="sm" type="none"/>
            <a:tailEnd len="med" w="med" type="triangle"/>
          </a:ln>
        </p:spPr>
      </p:cxnSp>
      <p:sp>
        <p:nvSpPr>
          <p:cNvPr id="635" name="Google Shape;635;p45"/>
          <p:cNvSpPr txBox="1"/>
          <p:nvPr/>
        </p:nvSpPr>
        <p:spPr>
          <a:xfrm>
            <a:off x="6495102" y="1229878"/>
            <a:ext cx="2304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2. Choose recipe</a:t>
            </a:r>
            <a:endParaRPr sz="1800">
              <a:solidFill>
                <a:srgbClr val="000000"/>
              </a:solidFill>
              <a:latin typeface="Calibri"/>
              <a:ea typeface="Calibri"/>
              <a:cs typeface="Calibri"/>
              <a:sym typeface="Calibri"/>
            </a:endParaRPr>
          </a:p>
        </p:txBody>
      </p:sp>
      <p:sp>
        <p:nvSpPr>
          <p:cNvPr id="636" name="Google Shape;636;p45"/>
          <p:cNvSpPr txBox="1"/>
          <p:nvPr/>
        </p:nvSpPr>
        <p:spPr>
          <a:xfrm>
            <a:off x="8328764" y="2271934"/>
            <a:ext cx="205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Recipe detail screen</a:t>
            </a:r>
            <a:endParaRPr sz="1800">
              <a:solidFill>
                <a:srgbClr val="000000"/>
              </a:solidFill>
              <a:latin typeface="Calibri"/>
              <a:ea typeface="Calibri"/>
              <a:cs typeface="Calibri"/>
              <a:sym typeface="Calibri"/>
            </a:endParaRPr>
          </a:p>
        </p:txBody>
      </p:sp>
      <p:cxnSp>
        <p:nvCxnSpPr>
          <p:cNvPr id="637" name="Google Shape;637;p45"/>
          <p:cNvCxnSpPr/>
          <p:nvPr/>
        </p:nvCxnSpPr>
        <p:spPr>
          <a:xfrm>
            <a:off x="9527459" y="2718334"/>
            <a:ext cx="0" cy="1036200"/>
          </a:xfrm>
          <a:prstGeom prst="straightConnector1">
            <a:avLst/>
          </a:prstGeom>
          <a:noFill/>
          <a:ln cap="flat" cmpd="sng" w="28575">
            <a:solidFill>
              <a:schemeClr val="dk1"/>
            </a:solidFill>
            <a:prstDash val="solid"/>
            <a:round/>
            <a:headEnd len="sm" w="sm" type="none"/>
            <a:tailEnd len="med" w="med" type="triangle"/>
          </a:ln>
        </p:spPr>
      </p:cxnSp>
      <p:sp>
        <p:nvSpPr>
          <p:cNvPr id="638" name="Google Shape;638;p45"/>
          <p:cNvSpPr txBox="1"/>
          <p:nvPr/>
        </p:nvSpPr>
        <p:spPr>
          <a:xfrm>
            <a:off x="9527459" y="3068080"/>
            <a:ext cx="2418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3. Choose ingredients</a:t>
            </a:r>
            <a:endParaRPr sz="1800">
              <a:solidFill>
                <a:srgbClr val="000000"/>
              </a:solidFill>
              <a:latin typeface="Calibri"/>
              <a:ea typeface="Calibri"/>
              <a:cs typeface="Calibri"/>
              <a:sym typeface="Calibri"/>
            </a:endParaRPr>
          </a:p>
        </p:txBody>
      </p:sp>
      <p:cxnSp>
        <p:nvCxnSpPr>
          <p:cNvPr id="639" name="Google Shape;639;p45"/>
          <p:cNvCxnSpPr/>
          <p:nvPr/>
        </p:nvCxnSpPr>
        <p:spPr>
          <a:xfrm flipH="1">
            <a:off x="7027902" y="4358112"/>
            <a:ext cx="2286000" cy="1800"/>
          </a:xfrm>
          <a:prstGeom prst="straightConnector1">
            <a:avLst/>
          </a:prstGeom>
          <a:noFill/>
          <a:ln cap="flat" cmpd="sng" w="28575">
            <a:solidFill>
              <a:schemeClr val="dk1"/>
            </a:solidFill>
            <a:prstDash val="solid"/>
            <a:round/>
            <a:headEnd len="sm" w="sm" type="none"/>
            <a:tailEnd len="med" w="med" type="triangle"/>
          </a:ln>
        </p:spPr>
      </p:cxnSp>
      <p:sp>
        <p:nvSpPr>
          <p:cNvPr id="640" name="Google Shape;640;p45"/>
          <p:cNvSpPr txBox="1"/>
          <p:nvPr/>
        </p:nvSpPr>
        <p:spPr>
          <a:xfrm>
            <a:off x="7317516" y="3671450"/>
            <a:ext cx="1874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4. Click “Cửa hàng gần nhất” button</a:t>
            </a:r>
            <a:endParaRPr sz="1800">
              <a:solidFill>
                <a:srgbClr val="000000"/>
              </a:solidFill>
              <a:latin typeface="Calibri"/>
              <a:ea typeface="Calibri"/>
              <a:cs typeface="Calibri"/>
              <a:sym typeface="Calibri"/>
            </a:endParaRPr>
          </a:p>
        </p:txBody>
      </p:sp>
      <p:sp>
        <p:nvSpPr>
          <p:cNvPr id="641" name="Google Shape;641;p45"/>
          <p:cNvSpPr txBox="1"/>
          <p:nvPr/>
        </p:nvSpPr>
        <p:spPr>
          <a:xfrm>
            <a:off x="8629243" y="4965420"/>
            <a:ext cx="205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Recipe detail screen</a:t>
            </a:r>
            <a:endParaRPr sz="1800">
              <a:solidFill>
                <a:srgbClr val="000000"/>
              </a:solidFill>
              <a:latin typeface="Calibri"/>
              <a:ea typeface="Calibri"/>
              <a:cs typeface="Calibri"/>
              <a:sym typeface="Calibri"/>
            </a:endParaRPr>
          </a:p>
        </p:txBody>
      </p:sp>
      <p:sp>
        <p:nvSpPr>
          <p:cNvPr id="642" name="Google Shape;642;p45"/>
          <p:cNvSpPr txBox="1"/>
          <p:nvPr/>
        </p:nvSpPr>
        <p:spPr>
          <a:xfrm>
            <a:off x="5144248" y="4890278"/>
            <a:ext cx="2101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Suggest store popup</a:t>
            </a:r>
            <a:endParaRPr sz="1800">
              <a:solidFill>
                <a:srgbClr val="000000"/>
              </a:solidFill>
              <a:latin typeface="Calibri"/>
              <a:ea typeface="Calibri"/>
              <a:cs typeface="Calibri"/>
              <a:sym typeface="Calibri"/>
            </a:endParaRPr>
          </a:p>
        </p:txBody>
      </p:sp>
      <p:sp>
        <p:nvSpPr>
          <p:cNvPr id="643" name="Google Shape;643;p45"/>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44" name="Google Shape;644;p45"/>
          <p:cNvPicPr preferRelativeResize="0"/>
          <p:nvPr/>
        </p:nvPicPr>
        <p:blipFill>
          <a:blip r:embed="rId4">
            <a:alphaModFix/>
          </a:blip>
          <a:stretch>
            <a:fillRect/>
          </a:stretch>
        </p:blipFill>
        <p:spPr>
          <a:xfrm>
            <a:off x="8957150" y="1036753"/>
            <a:ext cx="1275122" cy="1060600"/>
          </a:xfrm>
          <a:prstGeom prst="rect">
            <a:avLst/>
          </a:prstGeom>
          <a:noFill/>
          <a:ln cap="flat" cmpd="sng" w="9525">
            <a:solidFill>
              <a:schemeClr val="dk2"/>
            </a:solidFill>
            <a:prstDash val="solid"/>
            <a:round/>
            <a:headEnd len="sm" w="sm" type="none"/>
            <a:tailEnd len="sm" w="sm" type="none"/>
          </a:ln>
        </p:spPr>
      </p:pic>
      <p:pic>
        <p:nvPicPr>
          <p:cNvPr id="645" name="Google Shape;645;p45"/>
          <p:cNvPicPr preferRelativeResize="0"/>
          <p:nvPr/>
        </p:nvPicPr>
        <p:blipFill>
          <a:blip r:embed="rId4">
            <a:alphaModFix/>
          </a:blip>
          <a:stretch>
            <a:fillRect/>
          </a:stretch>
        </p:blipFill>
        <p:spPr>
          <a:xfrm>
            <a:off x="9325788" y="3829678"/>
            <a:ext cx="1275122" cy="1060600"/>
          </a:xfrm>
          <a:prstGeom prst="rect">
            <a:avLst/>
          </a:prstGeom>
          <a:noFill/>
          <a:ln cap="flat" cmpd="sng" w="9525">
            <a:solidFill>
              <a:schemeClr val="dk2"/>
            </a:solidFill>
            <a:prstDash val="solid"/>
            <a:round/>
            <a:headEnd len="sm" w="sm" type="none"/>
            <a:tailEnd len="sm" w="sm" type="none"/>
          </a:ln>
        </p:spPr>
      </p:pic>
      <p:pic>
        <p:nvPicPr>
          <p:cNvPr id="646" name="Google Shape;646;p45"/>
          <p:cNvPicPr preferRelativeResize="0"/>
          <p:nvPr/>
        </p:nvPicPr>
        <p:blipFill>
          <a:blip r:embed="rId5">
            <a:alphaModFix/>
          </a:blip>
          <a:stretch>
            <a:fillRect/>
          </a:stretch>
        </p:blipFill>
        <p:spPr>
          <a:xfrm>
            <a:off x="5380650" y="3655475"/>
            <a:ext cx="1652849" cy="1151550"/>
          </a:xfrm>
          <a:prstGeom prst="rect">
            <a:avLst/>
          </a:prstGeom>
          <a:noFill/>
          <a:ln>
            <a:noFill/>
          </a:ln>
        </p:spPr>
      </p:pic>
      <p:pic>
        <p:nvPicPr>
          <p:cNvPr id="647" name="Google Shape;647;p45"/>
          <p:cNvPicPr preferRelativeResize="0"/>
          <p:nvPr/>
        </p:nvPicPr>
        <p:blipFill>
          <a:blip r:embed="rId6">
            <a:alphaModFix/>
          </a:blip>
          <a:stretch>
            <a:fillRect/>
          </a:stretch>
        </p:blipFill>
        <p:spPr>
          <a:xfrm>
            <a:off x="5387175" y="1141605"/>
            <a:ext cx="1420549" cy="1171726"/>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
                                        <p:tgtEl>
                                          <p:spTgt spid="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46"/>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654" name="Google Shape;654;p46"/>
          <p:cNvGraphicFramePr/>
          <p:nvPr/>
        </p:nvGraphicFramePr>
        <p:xfrm>
          <a:off x="2982375" y="1406813"/>
          <a:ext cx="3000000" cy="3000000"/>
        </p:xfrm>
        <a:graphic>
          <a:graphicData uri="http://schemas.openxmlformats.org/drawingml/2006/table">
            <a:tbl>
              <a:tblPr>
                <a:noFill/>
                <a:tableStyleId>{4B282544-79BD-40D3-AF49-0B9BAA325080}</a:tableStyleId>
              </a:tblPr>
              <a:tblGrid>
                <a:gridCol w="1718000"/>
              </a:tblGrid>
              <a:tr h="419725">
                <a:tc>
                  <a:txBody>
                    <a:bodyPr/>
                    <a:lstStyle/>
                    <a:p>
                      <a:pPr indent="0" lvl="0" marL="0" rtl="0" algn="ctr">
                        <a:spcBef>
                          <a:spcPts val="0"/>
                        </a:spcBef>
                        <a:spcAft>
                          <a:spcPts val="0"/>
                        </a:spcAft>
                        <a:buNone/>
                      </a:pPr>
                      <a:r>
                        <a:rPr lang="en-US"/>
                        <a:t>Ingredients</a:t>
                      </a:r>
                      <a:endParaRPr/>
                    </a:p>
                  </a:txBody>
                  <a:tcPr marT="91425" marB="91425" marR="91425" marL="91425">
                    <a:solidFill>
                      <a:srgbClr val="F1C232"/>
                    </a:solidFill>
                  </a:tcPr>
                </a:tc>
              </a:tr>
              <a:tr h="666750">
                <a:tc>
                  <a:txBody>
                    <a:bodyPr/>
                    <a:lstStyle/>
                    <a:p>
                      <a:pPr indent="0" lvl="0" marL="0" rtl="0" algn="l">
                        <a:spcBef>
                          <a:spcPts val="0"/>
                        </a:spcBef>
                        <a:spcAft>
                          <a:spcPts val="0"/>
                        </a:spcAft>
                        <a:buNone/>
                      </a:pPr>
                      <a:r>
                        <a:rPr lang="en-US"/>
                        <a:t>+ Name</a:t>
                      </a:r>
                      <a:endParaRPr/>
                    </a:p>
                  </a:txBody>
                  <a:tcPr marT="91425" marB="91425" marR="91425" marL="91425"/>
                </a:tc>
              </a:tr>
            </a:tbl>
          </a:graphicData>
        </a:graphic>
      </p:graphicFrame>
      <p:graphicFrame>
        <p:nvGraphicFramePr>
          <p:cNvPr id="655" name="Google Shape;655;p46"/>
          <p:cNvGraphicFramePr/>
          <p:nvPr/>
        </p:nvGraphicFramePr>
        <p:xfrm>
          <a:off x="6294925" y="1406813"/>
          <a:ext cx="3000000" cy="3000000"/>
        </p:xfrm>
        <a:graphic>
          <a:graphicData uri="http://schemas.openxmlformats.org/drawingml/2006/table">
            <a:tbl>
              <a:tblPr>
                <a:noFill/>
                <a:tableStyleId>{4B282544-79BD-40D3-AF49-0B9BAA325080}</a:tableStyleId>
              </a:tblPr>
              <a:tblGrid>
                <a:gridCol w="1718000"/>
              </a:tblGrid>
              <a:tr h="419725">
                <a:tc>
                  <a:txBody>
                    <a:bodyPr/>
                    <a:lstStyle/>
                    <a:p>
                      <a:pPr indent="0" lvl="0" marL="0" rtl="0" algn="ctr">
                        <a:spcBef>
                          <a:spcPts val="0"/>
                        </a:spcBef>
                        <a:spcAft>
                          <a:spcPts val="0"/>
                        </a:spcAft>
                        <a:buNone/>
                      </a:pPr>
                      <a:r>
                        <a:rPr lang="en-US"/>
                        <a:t>StoreBrand</a:t>
                      </a:r>
                      <a:endParaRPr/>
                    </a:p>
                  </a:txBody>
                  <a:tcPr marT="91425" marB="91425" marR="91425" marL="91425">
                    <a:solidFill>
                      <a:srgbClr val="F1C232"/>
                    </a:solidFill>
                  </a:tcPr>
                </a:tc>
              </a:tr>
              <a:tr h="666750">
                <a:tc>
                  <a:txBody>
                    <a:bodyPr/>
                    <a:lstStyle/>
                    <a:p>
                      <a:pPr indent="0" lvl="0" marL="0" rtl="0" algn="l">
                        <a:spcBef>
                          <a:spcPts val="0"/>
                        </a:spcBef>
                        <a:spcAft>
                          <a:spcPts val="0"/>
                        </a:spcAft>
                        <a:buNone/>
                      </a:pPr>
                      <a:r>
                        <a:rPr lang="en-US"/>
                        <a:t>+ Id</a:t>
                      </a:r>
                      <a:endParaRPr/>
                    </a:p>
                    <a:p>
                      <a:pPr indent="0" lvl="0" marL="0" rtl="0" algn="l">
                        <a:spcBef>
                          <a:spcPts val="0"/>
                        </a:spcBef>
                        <a:spcAft>
                          <a:spcPts val="0"/>
                        </a:spcAft>
                        <a:buNone/>
                      </a:pPr>
                      <a:r>
                        <a:rPr lang="en-US"/>
                        <a:t>+ Name</a:t>
                      </a:r>
                      <a:endParaRPr/>
                    </a:p>
                  </a:txBody>
                  <a:tcPr marT="91425" marB="91425" marR="91425" marL="91425"/>
                </a:tc>
              </a:tr>
            </a:tbl>
          </a:graphicData>
        </a:graphic>
      </p:graphicFrame>
      <p:cxnSp>
        <p:nvCxnSpPr>
          <p:cNvPr id="656" name="Google Shape;656;p46"/>
          <p:cNvCxnSpPr/>
          <p:nvPr/>
        </p:nvCxnSpPr>
        <p:spPr>
          <a:xfrm>
            <a:off x="4700550" y="2187088"/>
            <a:ext cx="1594200" cy="96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46"/>
          <p:cNvSpPr txBox="1"/>
          <p:nvPr/>
        </p:nvSpPr>
        <p:spPr>
          <a:xfrm>
            <a:off x="4624350" y="1856200"/>
            <a:ext cx="5298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658" name="Google Shape;658;p46"/>
          <p:cNvSpPr txBox="1"/>
          <p:nvPr/>
        </p:nvSpPr>
        <p:spPr>
          <a:xfrm>
            <a:off x="5212125" y="1817925"/>
            <a:ext cx="489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659" name="Google Shape;659;p46"/>
          <p:cNvSpPr txBox="1"/>
          <p:nvPr/>
        </p:nvSpPr>
        <p:spPr>
          <a:xfrm>
            <a:off x="5959554" y="1817925"/>
            <a:ext cx="5298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graphicFrame>
        <p:nvGraphicFramePr>
          <p:cNvPr id="660" name="Google Shape;660;p46"/>
          <p:cNvGraphicFramePr/>
          <p:nvPr/>
        </p:nvGraphicFramePr>
        <p:xfrm>
          <a:off x="4255400" y="3520825"/>
          <a:ext cx="3000000" cy="3000000"/>
        </p:xfrm>
        <a:graphic>
          <a:graphicData uri="http://schemas.openxmlformats.org/drawingml/2006/table">
            <a:tbl>
              <a:tblPr>
                <a:noFill/>
                <a:tableStyleId>{4B282544-79BD-40D3-AF49-0B9BAA325080}</a:tableStyleId>
              </a:tblPr>
              <a:tblGrid>
                <a:gridCol w="1718000"/>
              </a:tblGrid>
              <a:tr h="419725">
                <a:tc>
                  <a:txBody>
                    <a:bodyPr/>
                    <a:lstStyle/>
                    <a:p>
                      <a:pPr indent="0" lvl="0" marL="0" rtl="0" algn="ctr">
                        <a:spcBef>
                          <a:spcPts val="0"/>
                        </a:spcBef>
                        <a:spcAft>
                          <a:spcPts val="0"/>
                        </a:spcAft>
                        <a:buNone/>
                      </a:pPr>
                      <a:r>
                        <a:rPr lang="en-US"/>
                        <a:t>Store</a:t>
                      </a:r>
                      <a:endParaRPr/>
                    </a:p>
                  </a:txBody>
                  <a:tcPr marT="91425" marB="91425" marR="91425" marL="91425">
                    <a:solidFill>
                      <a:srgbClr val="F1C232"/>
                    </a:solidFill>
                  </a:tcPr>
                </a:tc>
              </a:tr>
              <a:tr h="666750">
                <a:tc>
                  <a:txBody>
                    <a:bodyPr/>
                    <a:lstStyle/>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Address</a:t>
                      </a:r>
                      <a:endParaRPr/>
                    </a:p>
                    <a:p>
                      <a:pPr indent="0" lvl="0" marL="0" rtl="0" algn="l">
                        <a:spcBef>
                          <a:spcPts val="0"/>
                        </a:spcBef>
                        <a:spcAft>
                          <a:spcPts val="0"/>
                        </a:spcAft>
                        <a:buNone/>
                      </a:pPr>
                      <a:r>
                        <a:rPr lang="en-US"/>
                        <a:t>+ Lat</a:t>
                      </a:r>
                      <a:endParaRPr/>
                    </a:p>
                    <a:p>
                      <a:pPr indent="0" lvl="0" marL="0" rtl="0" algn="l">
                        <a:spcBef>
                          <a:spcPts val="0"/>
                        </a:spcBef>
                        <a:spcAft>
                          <a:spcPts val="0"/>
                        </a:spcAft>
                        <a:buNone/>
                      </a:pPr>
                      <a:r>
                        <a:rPr lang="en-US"/>
                        <a:t>+ Long</a:t>
                      </a:r>
                      <a:endParaRPr/>
                    </a:p>
                  </a:txBody>
                  <a:tcPr marT="91425" marB="91425" marR="91425" marL="91425"/>
                </a:tc>
              </a:tr>
            </a:tbl>
          </a:graphicData>
        </a:graphic>
      </p:graphicFrame>
      <p:cxnSp>
        <p:nvCxnSpPr>
          <p:cNvPr id="661" name="Google Shape;661;p46"/>
          <p:cNvCxnSpPr/>
          <p:nvPr/>
        </p:nvCxnSpPr>
        <p:spPr>
          <a:xfrm flipH="1" rot="10800000">
            <a:off x="5094000" y="2443100"/>
            <a:ext cx="1216800" cy="1075500"/>
          </a:xfrm>
          <a:prstGeom prst="straightConnector1">
            <a:avLst/>
          </a:prstGeom>
          <a:noFill/>
          <a:ln cap="flat" cmpd="sng" w="9525">
            <a:solidFill>
              <a:schemeClr val="dk2"/>
            </a:solidFill>
            <a:prstDash val="solid"/>
            <a:round/>
            <a:headEnd len="med" w="med" type="none"/>
            <a:tailEnd len="med" w="med" type="none"/>
          </a:ln>
        </p:spPr>
      </p:cxnSp>
      <p:sp>
        <p:nvSpPr>
          <p:cNvPr id="662" name="Google Shape;662;p46"/>
          <p:cNvSpPr txBox="1"/>
          <p:nvPr/>
        </p:nvSpPr>
        <p:spPr>
          <a:xfrm>
            <a:off x="5857254" y="2369650"/>
            <a:ext cx="5298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663" name="Google Shape;663;p46"/>
          <p:cNvSpPr txBox="1"/>
          <p:nvPr/>
        </p:nvSpPr>
        <p:spPr>
          <a:xfrm>
            <a:off x="4776750" y="3151600"/>
            <a:ext cx="5298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664" name="Google Shape;664;p46"/>
          <p:cNvSpPr txBox="1"/>
          <p:nvPr/>
        </p:nvSpPr>
        <p:spPr>
          <a:xfrm>
            <a:off x="-175997" y="18862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Viewing Suggest Store</a:t>
            </a:r>
            <a:endParaRPr sz="4000">
              <a:solidFill>
                <a:schemeClr val="dk1"/>
              </a:solidFill>
              <a:latin typeface="Calibri"/>
              <a:ea typeface="Calibri"/>
              <a:cs typeface="Calibri"/>
              <a:sym typeface="Calibri"/>
            </a:endParaRPr>
          </a:p>
        </p:txBody>
      </p:sp>
      <p:graphicFrame>
        <p:nvGraphicFramePr>
          <p:cNvPr id="665" name="Google Shape;665;p46"/>
          <p:cNvGraphicFramePr/>
          <p:nvPr/>
        </p:nvGraphicFramePr>
        <p:xfrm>
          <a:off x="112100" y="2432175"/>
          <a:ext cx="3000000" cy="3000000"/>
        </p:xfrm>
        <a:graphic>
          <a:graphicData uri="http://schemas.openxmlformats.org/drawingml/2006/table">
            <a:tbl>
              <a:tblPr>
                <a:noFill/>
                <a:tableStyleId>{4B282544-79BD-40D3-AF49-0B9BAA325080}</a:tableStyleId>
              </a:tblPr>
              <a:tblGrid>
                <a:gridCol w="1826900"/>
              </a:tblGrid>
              <a:tr h="472550">
                <a:tc>
                  <a:txBody>
                    <a:bodyPr/>
                    <a:lstStyle/>
                    <a:p>
                      <a:pPr indent="0" lvl="0" marL="0" rtl="0" algn="ctr">
                        <a:spcBef>
                          <a:spcPts val="0"/>
                        </a:spcBef>
                        <a:spcAft>
                          <a:spcPts val="0"/>
                        </a:spcAft>
                        <a:buNone/>
                      </a:pPr>
                      <a:r>
                        <a:rPr lang="en-US"/>
                        <a:t>Recipe</a:t>
                      </a:r>
                      <a:endParaRPr/>
                    </a:p>
                  </a:txBody>
                  <a:tcPr marT="91425" marB="91425" marR="91425" marL="91425">
                    <a:solidFill>
                      <a:srgbClr val="FFF2CC"/>
                    </a:solidFill>
                  </a:tcPr>
                </a:tc>
              </a:tr>
              <a:tr h="1151750">
                <a:tc>
                  <a:txBody>
                    <a:bodyPr/>
                    <a:lstStyle/>
                    <a:p>
                      <a:pPr indent="-317500" lvl="0" marL="457200" rtl="0" algn="l">
                        <a:spcBef>
                          <a:spcPts val="0"/>
                        </a:spcBef>
                        <a:spcAft>
                          <a:spcPts val="0"/>
                        </a:spcAft>
                        <a:buSzPts val="1400"/>
                        <a:buChar char="+"/>
                      </a:pPr>
                      <a:r>
                        <a:rPr lang="en-US">
                          <a:solidFill>
                            <a:schemeClr val="dk1"/>
                          </a:solidFill>
                        </a:rPr>
                        <a:t>recipeName</a:t>
                      </a:r>
                      <a:endParaRPr/>
                    </a:p>
                    <a:p>
                      <a:pPr indent="-317500" lvl="0" marL="457200" rtl="0" algn="l">
                        <a:spcBef>
                          <a:spcPts val="0"/>
                        </a:spcBef>
                        <a:spcAft>
                          <a:spcPts val="0"/>
                        </a:spcAft>
                        <a:buSzPts val="1400"/>
                        <a:buChar char="+"/>
                      </a:pPr>
                      <a:r>
                        <a:rPr lang="en-US"/>
                        <a:t>imageCover</a:t>
                      </a:r>
                      <a:endParaRPr/>
                    </a:p>
                    <a:p>
                      <a:pPr indent="-317500" lvl="0" marL="457200" rtl="0" algn="l">
                        <a:spcBef>
                          <a:spcPts val="0"/>
                        </a:spcBef>
                        <a:spcAft>
                          <a:spcPts val="0"/>
                        </a:spcAft>
                        <a:buSzPts val="1400"/>
                        <a:buChar char="+"/>
                      </a:pPr>
                      <a:r>
                        <a:rPr lang="en-US"/>
                        <a:t>userId</a:t>
                      </a:r>
                      <a:endParaRPr/>
                    </a:p>
                    <a:p>
                      <a:pPr indent="-317500" lvl="0" marL="457200" rtl="0" algn="l">
                        <a:spcBef>
                          <a:spcPts val="0"/>
                        </a:spcBef>
                        <a:spcAft>
                          <a:spcPts val="0"/>
                        </a:spcAft>
                        <a:buSzPts val="1400"/>
                        <a:buChar char="+"/>
                      </a:pPr>
                      <a:r>
                        <a:rPr lang="en-US"/>
                        <a:t>active</a:t>
                      </a:r>
                      <a:endParaRPr/>
                    </a:p>
                    <a:p>
                      <a:pPr indent="-317500" lvl="0" marL="457200" rtl="0" algn="l">
                        <a:spcBef>
                          <a:spcPts val="0"/>
                        </a:spcBef>
                        <a:spcAft>
                          <a:spcPts val="0"/>
                        </a:spcAft>
                        <a:buSzPts val="1400"/>
                        <a:buChar char="+"/>
                      </a:pPr>
                      <a:r>
                        <a:rPr lang="en-US"/>
                        <a:t>saveDraft</a:t>
                      </a:r>
                      <a:endParaRPr/>
                    </a:p>
                  </a:txBody>
                  <a:tcPr marT="91425" marB="91425" marR="91425" marL="91425"/>
                </a:tc>
              </a:tr>
            </a:tbl>
          </a:graphicData>
        </a:graphic>
      </p:graphicFrame>
      <p:cxnSp>
        <p:nvCxnSpPr>
          <p:cNvPr id="666" name="Google Shape;666;p46"/>
          <p:cNvCxnSpPr/>
          <p:nvPr/>
        </p:nvCxnSpPr>
        <p:spPr>
          <a:xfrm flipH="1" rot="10800000">
            <a:off x="1969800" y="2519300"/>
            <a:ext cx="1216800" cy="1075500"/>
          </a:xfrm>
          <a:prstGeom prst="straightConnector1">
            <a:avLst/>
          </a:prstGeom>
          <a:noFill/>
          <a:ln cap="flat" cmpd="sng" w="9525">
            <a:solidFill>
              <a:schemeClr val="dk2"/>
            </a:solidFill>
            <a:prstDash val="solid"/>
            <a:round/>
            <a:headEnd len="med" w="med" type="none"/>
            <a:tailEnd len="med" w="med" type="none"/>
          </a:ln>
        </p:spPr>
      </p:cxnSp>
      <p:sp>
        <p:nvSpPr>
          <p:cNvPr id="667" name="Google Shape;667;p46"/>
          <p:cNvSpPr txBox="1"/>
          <p:nvPr/>
        </p:nvSpPr>
        <p:spPr>
          <a:xfrm>
            <a:off x="3037854" y="2445850"/>
            <a:ext cx="5298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668" name="Google Shape;668;p46"/>
          <p:cNvSpPr txBox="1"/>
          <p:nvPr/>
        </p:nvSpPr>
        <p:spPr>
          <a:xfrm>
            <a:off x="1877475" y="3520825"/>
            <a:ext cx="5298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669" name="Google Shape;669;p46"/>
          <p:cNvSpPr txBox="1"/>
          <p:nvPr/>
        </p:nvSpPr>
        <p:spPr>
          <a:xfrm>
            <a:off x="5364525" y="2656125"/>
            <a:ext cx="489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670" name="Google Shape;670;p46"/>
          <p:cNvSpPr txBox="1"/>
          <p:nvPr/>
        </p:nvSpPr>
        <p:spPr>
          <a:xfrm>
            <a:off x="2621325" y="2884725"/>
            <a:ext cx="489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671" name="Google Shape;671;p46"/>
          <p:cNvSpPr/>
          <p:nvPr/>
        </p:nvSpPr>
        <p:spPr>
          <a:xfrm>
            <a:off x="8074900" y="1094250"/>
            <a:ext cx="348900" cy="40281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46"/>
          <p:cNvPicPr preferRelativeResize="0"/>
          <p:nvPr/>
        </p:nvPicPr>
        <p:blipFill>
          <a:blip r:embed="rId3">
            <a:alphaModFix/>
          </a:blip>
          <a:stretch>
            <a:fillRect/>
          </a:stretch>
        </p:blipFill>
        <p:spPr>
          <a:xfrm>
            <a:off x="8423800" y="2400288"/>
            <a:ext cx="2727159" cy="1416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47"/>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79" name="Google Shape;679;p47"/>
          <p:cNvSpPr txBox="1"/>
          <p:nvPr/>
        </p:nvSpPr>
        <p:spPr>
          <a:xfrm>
            <a:off x="-161645" y="140250"/>
            <a:ext cx="10824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a:t>
            </a:r>
            <a:r>
              <a:rPr lang="en-US" sz="4000">
                <a:solidFill>
                  <a:schemeClr val="dk1"/>
                </a:solidFill>
                <a:latin typeface="Calibri"/>
                <a:ea typeface="Calibri"/>
                <a:cs typeface="Calibri"/>
                <a:sym typeface="Calibri"/>
              </a:rPr>
              <a:t>Rating, Comment, like, share notifications</a:t>
            </a:r>
            <a:endParaRPr sz="4000">
              <a:solidFill>
                <a:schemeClr val="dk1"/>
              </a:solidFill>
              <a:latin typeface="Calibri"/>
              <a:ea typeface="Calibri"/>
              <a:cs typeface="Calibri"/>
              <a:sym typeface="Calibri"/>
            </a:endParaRPr>
          </a:p>
        </p:txBody>
      </p:sp>
      <p:graphicFrame>
        <p:nvGraphicFramePr>
          <p:cNvPr id="680" name="Google Shape;680;p47"/>
          <p:cNvGraphicFramePr/>
          <p:nvPr/>
        </p:nvGraphicFramePr>
        <p:xfrm>
          <a:off x="5153050" y="896038"/>
          <a:ext cx="3000000" cy="3000000"/>
        </p:xfrm>
        <a:graphic>
          <a:graphicData uri="http://schemas.openxmlformats.org/drawingml/2006/table">
            <a:tbl>
              <a:tblPr>
                <a:noFill/>
                <a:tableStyleId>{4B282544-79BD-40D3-AF49-0B9BAA325080}</a:tableStyleId>
              </a:tblPr>
              <a:tblGrid>
                <a:gridCol w="1594800"/>
              </a:tblGrid>
              <a:tr h="416300">
                <a:tc>
                  <a:txBody>
                    <a:bodyPr/>
                    <a:lstStyle/>
                    <a:p>
                      <a:pPr indent="0" lvl="0" marL="0" rtl="0" algn="ctr">
                        <a:spcBef>
                          <a:spcPts val="0"/>
                        </a:spcBef>
                        <a:spcAft>
                          <a:spcPts val="0"/>
                        </a:spcAft>
                        <a:buNone/>
                      </a:pPr>
                      <a:r>
                        <a:rPr lang="en-US"/>
                        <a:t>Notifications</a:t>
                      </a:r>
                      <a:endParaRPr/>
                    </a:p>
                  </a:txBody>
                  <a:tcPr marT="91425" marB="91425" marR="91425" marL="91425">
                    <a:solidFill>
                      <a:srgbClr val="F1C232"/>
                    </a:solidFill>
                  </a:tcPr>
                </a:tc>
              </a:tr>
              <a:tr h="1014675">
                <a:tc>
                  <a:txBody>
                    <a:bodyPr/>
                    <a:lstStyle/>
                    <a:p>
                      <a:pPr indent="-317500" lvl="0" marL="457200" rtl="0" algn="l">
                        <a:spcBef>
                          <a:spcPts val="0"/>
                        </a:spcBef>
                        <a:spcAft>
                          <a:spcPts val="0"/>
                        </a:spcAft>
                        <a:buSzPts val="1400"/>
                        <a:buChar char="+"/>
                      </a:pPr>
                      <a:r>
                        <a:rPr lang="en-US"/>
                        <a:t>username</a:t>
                      </a:r>
                      <a:endParaRPr/>
                    </a:p>
                    <a:p>
                      <a:pPr indent="-317500" lvl="0" marL="457200" rtl="0" algn="l">
                        <a:spcBef>
                          <a:spcPts val="0"/>
                        </a:spcBef>
                        <a:spcAft>
                          <a:spcPts val="0"/>
                        </a:spcAft>
                        <a:buSzPts val="1400"/>
                        <a:buChar char="+"/>
                      </a:pPr>
                      <a:r>
                        <a:rPr lang="en-US"/>
                        <a:t>content</a:t>
                      </a:r>
                      <a:endParaRPr/>
                    </a:p>
                    <a:p>
                      <a:pPr indent="-317500" lvl="0" marL="457200" rtl="0" algn="l">
                        <a:spcBef>
                          <a:spcPts val="0"/>
                        </a:spcBef>
                        <a:spcAft>
                          <a:spcPts val="0"/>
                        </a:spcAft>
                        <a:buSzPts val="1400"/>
                        <a:buChar char="+"/>
                      </a:pPr>
                      <a:r>
                        <a:rPr lang="en-US"/>
                        <a:t>link</a:t>
                      </a:r>
                      <a:endParaRPr/>
                    </a:p>
                  </a:txBody>
                  <a:tcPr marT="91425" marB="91425" marR="91425" marL="91425"/>
                </a:tc>
              </a:tr>
            </a:tbl>
          </a:graphicData>
        </a:graphic>
      </p:graphicFrame>
      <p:graphicFrame>
        <p:nvGraphicFramePr>
          <p:cNvPr id="681" name="Google Shape;681;p47"/>
          <p:cNvGraphicFramePr/>
          <p:nvPr/>
        </p:nvGraphicFramePr>
        <p:xfrm>
          <a:off x="1924325" y="1147788"/>
          <a:ext cx="3000000" cy="3000000"/>
        </p:xfrm>
        <a:graphic>
          <a:graphicData uri="http://schemas.openxmlformats.org/drawingml/2006/table">
            <a:tbl>
              <a:tblPr>
                <a:noFill/>
                <a:tableStyleId>{4B282544-79BD-40D3-AF49-0B9BAA325080}</a:tableStyleId>
              </a:tblPr>
              <a:tblGrid>
                <a:gridCol w="1718000"/>
              </a:tblGrid>
              <a:tr h="255725">
                <a:tc>
                  <a:txBody>
                    <a:bodyPr/>
                    <a:lstStyle/>
                    <a:p>
                      <a:pPr indent="0" lvl="0" marL="0" rtl="0" algn="ctr">
                        <a:spcBef>
                          <a:spcPts val="0"/>
                        </a:spcBef>
                        <a:spcAft>
                          <a:spcPts val="0"/>
                        </a:spcAft>
                        <a:buNone/>
                      </a:pPr>
                      <a:r>
                        <a:rPr lang="en-US"/>
                        <a:t>Users</a:t>
                      </a:r>
                      <a:endParaRPr/>
                    </a:p>
                  </a:txBody>
                  <a:tcPr marT="91425" marB="91425" marR="91425" marL="91425">
                    <a:solidFill>
                      <a:srgbClr val="FFF2CC"/>
                    </a:solidFill>
                  </a:tcPr>
                </a:tc>
              </a:tr>
              <a:tr h="623325">
                <a:tc>
                  <a:txBody>
                    <a:bodyPr/>
                    <a:lstStyle/>
                    <a:p>
                      <a:pPr indent="0" lvl="0" marL="0" rtl="0" algn="l">
                        <a:spcBef>
                          <a:spcPts val="0"/>
                        </a:spcBef>
                        <a:spcAft>
                          <a:spcPts val="0"/>
                        </a:spcAft>
                        <a:buNone/>
                      </a:pPr>
                      <a:r>
                        <a:rPr lang="en-US"/>
                        <a:t>+ username</a:t>
                      </a:r>
                      <a:endParaRPr/>
                    </a:p>
                    <a:p>
                      <a:pPr indent="0" lvl="0" marL="0" rtl="0" algn="l">
                        <a:spcBef>
                          <a:spcPts val="0"/>
                        </a:spcBef>
                        <a:spcAft>
                          <a:spcPts val="0"/>
                        </a:spcAft>
                        <a:buNone/>
                      </a:pPr>
                      <a:r>
                        <a:rPr lang="en-US"/>
                        <a:t>+ userId</a:t>
                      </a:r>
                      <a:endParaRPr/>
                    </a:p>
                    <a:p>
                      <a:pPr indent="0" lvl="0" marL="0" rtl="0" algn="l">
                        <a:spcBef>
                          <a:spcPts val="0"/>
                        </a:spcBef>
                        <a:spcAft>
                          <a:spcPts val="0"/>
                        </a:spcAft>
                        <a:buNone/>
                      </a:pPr>
                      <a:r>
                        <a:rPr lang="en-US"/>
                        <a:t>+ point</a:t>
                      </a:r>
                      <a:endParaRPr/>
                    </a:p>
                  </a:txBody>
                  <a:tcPr marT="91425" marB="91425" marR="91425" marL="91425"/>
                </a:tc>
              </a:tr>
            </a:tbl>
          </a:graphicData>
        </a:graphic>
      </p:graphicFrame>
      <p:cxnSp>
        <p:nvCxnSpPr>
          <p:cNvPr id="682" name="Google Shape;682;p47"/>
          <p:cNvCxnSpPr/>
          <p:nvPr/>
        </p:nvCxnSpPr>
        <p:spPr>
          <a:xfrm>
            <a:off x="3643975" y="1735513"/>
            <a:ext cx="1486800" cy="18900"/>
          </a:xfrm>
          <a:prstGeom prst="straightConnector1">
            <a:avLst/>
          </a:prstGeom>
          <a:noFill/>
          <a:ln cap="flat" cmpd="sng" w="9525">
            <a:solidFill>
              <a:schemeClr val="dk2"/>
            </a:solidFill>
            <a:prstDash val="solid"/>
            <a:round/>
            <a:headEnd len="med" w="med" type="none"/>
            <a:tailEnd len="med" w="med" type="none"/>
          </a:ln>
        </p:spPr>
      </p:cxnSp>
      <p:sp>
        <p:nvSpPr>
          <p:cNvPr id="683" name="Google Shape;683;p47"/>
          <p:cNvSpPr txBox="1"/>
          <p:nvPr/>
        </p:nvSpPr>
        <p:spPr>
          <a:xfrm>
            <a:off x="4119288" y="1357382"/>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684" name="Google Shape;684;p47"/>
          <p:cNvSpPr txBox="1"/>
          <p:nvPr/>
        </p:nvSpPr>
        <p:spPr>
          <a:xfrm>
            <a:off x="2581350" y="2263025"/>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685" name="Google Shape;685;p47"/>
          <p:cNvSpPr txBox="1"/>
          <p:nvPr/>
        </p:nvSpPr>
        <p:spPr>
          <a:xfrm>
            <a:off x="4609925" y="1417788"/>
            <a:ext cx="67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graphicFrame>
        <p:nvGraphicFramePr>
          <p:cNvPr id="686" name="Google Shape;686;p47"/>
          <p:cNvGraphicFramePr/>
          <p:nvPr/>
        </p:nvGraphicFramePr>
        <p:xfrm>
          <a:off x="1924325" y="3108063"/>
          <a:ext cx="3000000" cy="3000000"/>
        </p:xfrm>
        <a:graphic>
          <a:graphicData uri="http://schemas.openxmlformats.org/drawingml/2006/table">
            <a:tbl>
              <a:tblPr>
                <a:noFill/>
                <a:tableStyleId>{4B282544-79BD-40D3-AF49-0B9BAA325080}</a:tableStyleId>
              </a:tblPr>
              <a:tblGrid>
                <a:gridCol w="2141950"/>
              </a:tblGrid>
              <a:tr h="416300">
                <a:tc>
                  <a:txBody>
                    <a:bodyPr/>
                    <a:lstStyle/>
                    <a:p>
                      <a:pPr indent="0" lvl="0" marL="0" rtl="0" algn="ctr">
                        <a:spcBef>
                          <a:spcPts val="0"/>
                        </a:spcBef>
                        <a:spcAft>
                          <a:spcPts val="0"/>
                        </a:spcAft>
                        <a:buNone/>
                      </a:pPr>
                      <a:r>
                        <a:rPr lang="en-US"/>
                        <a:t>Comment</a:t>
                      </a:r>
                      <a:endParaRPr/>
                    </a:p>
                  </a:txBody>
                  <a:tcPr marT="91425" marB="91425" marR="91425" marL="91425">
                    <a:solidFill>
                      <a:srgbClr val="F1C232"/>
                    </a:solidFill>
                  </a:tcPr>
                </a:tc>
              </a:tr>
              <a:tr h="1014675">
                <a:tc>
                  <a:txBody>
                    <a:bodyPr/>
                    <a:lstStyle/>
                    <a:p>
                      <a:pPr indent="-317500" lvl="0" marL="457200" rtl="0" algn="l">
                        <a:spcBef>
                          <a:spcPts val="0"/>
                        </a:spcBef>
                        <a:spcAft>
                          <a:spcPts val="0"/>
                        </a:spcAft>
                        <a:buSzPts val="1400"/>
                        <a:buChar char="+"/>
                      </a:pPr>
                      <a:r>
                        <a:rPr lang="en-US"/>
                        <a:t>content</a:t>
                      </a:r>
                      <a:endParaRPr/>
                    </a:p>
                    <a:p>
                      <a:pPr indent="-317500" lvl="0" marL="457200" rtl="0" algn="l">
                        <a:spcBef>
                          <a:spcPts val="0"/>
                        </a:spcBef>
                        <a:spcAft>
                          <a:spcPts val="0"/>
                        </a:spcAft>
                        <a:buSzPts val="1400"/>
                        <a:buChar char="+"/>
                      </a:pPr>
                      <a:r>
                        <a:rPr lang="en-US"/>
                        <a:t>commentParentId</a:t>
                      </a:r>
                      <a:endParaRPr/>
                    </a:p>
                  </a:txBody>
                  <a:tcPr marT="91425" marB="91425" marR="91425" marL="91425"/>
                </a:tc>
              </a:tr>
            </a:tbl>
          </a:graphicData>
        </a:graphic>
      </p:graphicFrame>
      <p:cxnSp>
        <p:nvCxnSpPr>
          <p:cNvPr id="687" name="Google Shape;687;p47"/>
          <p:cNvCxnSpPr/>
          <p:nvPr/>
        </p:nvCxnSpPr>
        <p:spPr>
          <a:xfrm>
            <a:off x="2623925" y="2350350"/>
            <a:ext cx="10800" cy="8001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7"/>
          <p:cNvSpPr txBox="1"/>
          <p:nvPr/>
        </p:nvSpPr>
        <p:spPr>
          <a:xfrm>
            <a:off x="2634588" y="2527332"/>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689" name="Google Shape;689;p47"/>
          <p:cNvSpPr txBox="1"/>
          <p:nvPr/>
        </p:nvSpPr>
        <p:spPr>
          <a:xfrm>
            <a:off x="2577750" y="2820438"/>
            <a:ext cx="67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graphicFrame>
        <p:nvGraphicFramePr>
          <p:cNvPr id="690" name="Google Shape;690;p47"/>
          <p:cNvGraphicFramePr/>
          <p:nvPr/>
        </p:nvGraphicFramePr>
        <p:xfrm>
          <a:off x="5530150" y="4822563"/>
          <a:ext cx="3000000" cy="3000000"/>
        </p:xfrm>
        <a:graphic>
          <a:graphicData uri="http://schemas.openxmlformats.org/drawingml/2006/table">
            <a:tbl>
              <a:tblPr>
                <a:noFill/>
                <a:tableStyleId>{4B282544-79BD-40D3-AF49-0B9BAA325080}</a:tableStyleId>
              </a:tblPr>
              <a:tblGrid>
                <a:gridCol w="1594800"/>
              </a:tblGrid>
              <a:tr h="493500">
                <a:tc>
                  <a:txBody>
                    <a:bodyPr/>
                    <a:lstStyle/>
                    <a:p>
                      <a:pPr indent="0" lvl="0" marL="0" rtl="0" algn="ctr">
                        <a:spcBef>
                          <a:spcPts val="0"/>
                        </a:spcBef>
                        <a:spcAft>
                          <a:spcPts val="0"/>
                        </a:spcAft>
                        <a:buNone/>
                      </a:pPr>
                      <a:r>
                        <a:rPr lang="en-US"/>
                        <a:t>Recipe</a:t>
                      </a:r>
                      <a:endParaRPr/>
                    </a:p>
                  </a:txBody>
                  <a:tcPr marT="91425" marB="91425" marR="91425" marL="91425">
                    <a:solidFill>
                      <a:srgbClr val="FFF2CC"/>
                    </a:solidFill>
                  </a:tcPr>
                </a:tc>
              </a:tr>
              <a:tr h="493500">
                <a:tc>
                  <a:txBody>
                    <a:bodyPr/>
                    <a:lstStyle/>
                    <a:p>
                      <a:pPr indent="-317500" lvl="0" marL="457200" rtl="0" algn="l">
                        <a:spcBef>
                          <a:spcPts val="0"/>
                        </a:spcBef>
                        <a:spcAft>
                          <a:spcPts val="0"/>
                        </a:spcAft>
                        <a:buSzPts val="1400"/>
                        <a:buChar char="+"/>
                      </a:pPr>
                      <a:r>
                        <a:rPr lang="en-US"/>
                        <a:t>recipeId</a:t>
                      </a:r>
                      <a:endParaRPr/>
                    </a:p>
                  </a:txBody>
                  <a:tcPr marT="91425" marB="91425" marR="91425" marL="91425"/>
                </a:tc>
              </a:tr>
            </a:tbl>
          </a:graphicData>
        </a:graphic>
      </p:graphicFrame>
      <p:cxnSp>
        <p:nvCxnSpPr>
          <p:cNvPr id="691" name="Google Shape;691;p47"/>
          <p:cNvCxnSpPr/>
          <p:nvPr/>
        </p:nvCxnSpPr>
        <p:spPr>
          <a:xfrm>
            <a:off x="2587450" y="4527763"/>
            <a:ext cx="2942700" cy="1202700"/>
          </a:xfrm>
          <a:prstGeom prst="bentConnector3">
            <a:avLst>
              <a:gd fmla="val 0" name="adj1"/>
            </a:avLst>
          </a:prstGeom>
          <a:noFill/>
          <a:ln cap="flat" cmpd="sng" w="9525">
            <a:solidFill>
              <a:schemeClr val="dk2"/>
            </a:solidFill>
            <a:prstDash val="solid"/>
            <a:round/>
            <a:headEnd len="med" w="med" type="none"/>
            <a:tailEnd len="med" w="med" type="none"/>
          </a:ln>
        </p:spPr>
      </p:cxnSp>
      <p:sp>
        <p:nvSpPr>
          <p:cNvPr id="692" name="Google Shape;692;p47"/>
          <p:cNvSpPr txBox="1"/>
          <p:nvPr/>
        </p:nvSpPr>
        <p:spPr>
          <a:xfrm>
            <a:off x="5091800" y="5402800"/>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693" name="Google Shape;693;p47"/>
          <p:cNvSpPr txBox="1"/>
          <p:nvPr/>
        </p:nvSpPr>
        <p:spPr>
          <a:xfrm>
            <a:off x="3880988" y="5350307"/>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694" name="Google Shape;694;p47"/>
          <p:cNvSpPr txBox="1"/>
          <p:nvPr/>
        </p:nvSpPr>
        <p:spPr>
          <a:xfrm>
            <a:off x="2577750" y="4520463"/>
            <a:ext cx="67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cxnSp>
        <p:nvCxnSpPr>
          <p:cNvPr id="695" name="Google Shape;695;p47"/>
          <p:cNvCxnSpPr/>
          <p:nvPr/>
        </p:nvCxnSpPr>
        <p:spPr>
          <a:xfrm flipH="1">
            <a:off x="1266825" y="3405213"/>
            <a:ext cx="660300" cy="930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47"/>
          <p:cNvCxnSpPr/>
          <p:nvPr/>
        </p:nvCxnSpPr>
        <p:spPr>
          <a:xfrm>
            <a:off x="1266800" y="3414638"/>
            <a:ext cx="0" cy="65100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47"/>
          <p:cNvCxnSpPr/>
          <p:nvPr/>
        </p:nvCxnSpPr>
        <p:spPr>
          <a:xfrm>
            <a:off x="1266800" y="4075238"/>
            <a:ext cx="669900" cy="18600"/>
          </a:xfrm>
          <a:prstGeom prst="straightConnector1">
            <a:avLst/>
          </a:prstGeom>
          <a:noFill/>
          <a:ln cap="flat" cmpd="sng" w="9525">
            <a:solidFill>
              <a:schemeClr val="dk2"/>
            </a:solidFill>
            <a:prstDash val="solid"/>
            <a:round/>
            <a:headEnd len="med" w="med" type="none"/>
            <a:tailEnd len="med" w="med" type="none"/>
          </a:ln>
        </p:spPr>
      </p:cxnSp>
      <p:sp>
        <p:nvSpPr>
          <p:cNvPr id="698" name="Google Shape;698;p47"/>
          <p:cNvSpPr txBox="1"/>
          <p:nvPr/>
        </p:nvSpPr>
        <p:spPr>
          <a:xfrm>
            <a:off x="1565825" y="3084725"/>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699" name="Google Shape;699;p47"/>
          <p:cNvSpPr txBox="1"/>
          <p:nvPr/>
        </p:nvSpPr>
        <p:spPr>
          <a:xfrm>
            <a:off x="1266788" y="3470682"/>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700" name="Google Shape;700;p47"/>
          <p:cNvSpPr txBox="1"/>
          <p:nvPr/>
        </p:nvSpPr>
        <p:spPr>
          <a:xfrm>
            <a:off x="1370313" y="4065632"/>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graphicFrame>
        <p:nvGraphicFramePr>
          <p:cNvPr id="701" name="Google Shape;701;p47"/>
          <p:cNvGraphicFramePr/>
          <p:nvPr/>
        </p:nvGraphicFramePr>
        <p:xfrm>
          <a:off x="5153050" y="2534025"/>
          <a:ext cx="3000000" cy="3000000"/>
        </p:xfrm>
        <a:graphic>
          <a:graphicData uri="http://schemas.openxmlformats.org/drawingml/2006/table">
            <a:tbl>
              <a:tblPr>
                <a:noFill/>
                <a:tableStyleId>{4B282544-79BD-40D3-AF49-0B9BAA325080}</a:tableStyleId>
              </a:tblPr>
              <a:tblGrid>
                <a:gridCol w="2141950"/>
              </a:tblGrid>
              <a:tr h="295500">
                <a:tc>
                  <a:txBody>
                    <a:bodyPr/>
                    <a:lstStyle/>
                    <a:p>
                      <a:pPr indent="0" lvl="0" marL="0" rtl="0" algn="ctr">
                        <a:spcBef>
                          <a:spcPts val="0"/>
                        </a:spcBef>
                        <a:spcAft>
                          <a:spcPts val="0"/>
                        </a:spcAft>
                        <a:buNone/>
                      </a:pPr>
                      <a:r>
                        <a:rPr lang="en-US"/>
                        <a:t>UserReactionRecipe</a:t>
                      </a:r>
                      <a:endParaRPr/>
                    </a:p>
                  </a:txBody>
                  <a:tcPr marT="91425" marB="91425" marR="91425" marL="91425">
                    <a:solidFill>
                      <a:srgbClr val="F1C232"/>
                    </a:solidFill>
                  </a:tcPr>
                </a:tc>
              </a:tr>
              <a:tr h="720225">
                <a:tc>
                  <a:txBody>
                    <a:bodyPr/>
                    <a:lstStyle/>
                    <a:p>
                      <a:pPr indent="-317500" lvl="0" marL="457200" rtl="0" algn="l">
                        <a:spcBef>
                          <a:spcPts val="0"/>
                        </a:spcBef>
                        <a:spcAft>
                          <a:spcPts val="0"/>
                        </a:spcAft>
                        <a:buSzPts val="1400"/>
                        <a:buChar char="+"/>
                      </a:pPr>
                      <a:r>
                        <a:rPr lang="en-US"/>
                        <a:t>isLike</a:t>
                      </a:r>
                      <a:endParaRPr/>
                    </a:p>
                    <a:p>
                      <a:pPr indent="-317500" lvl="0" marL="457200" rtl="0" algn="l">
                        <a:spcBef>
                          <a:spcPts val="0"/>
                        </a:spcBef>
                        <a:spcAft>
                          <a:spcPts val="0"/>
                        </a:spcAft>
                        <a:buSzPts val="1400"/>
                        <a:buChar char="+"/>
                      </a:pPr>
                      <a:r>
                        <a:rPr lang="en-US"/>
                        <a:t>isShare</a:t>
                      </a:r>
                      <a:endParaRPr/>
                    </a:p>
                    <a:p>
                      <a:pPr indent="-317500" lvl="0" marL="457200" rtl="0" algn="l">
                        <a:spcBef>
                          <a:spcPts val="0"/>
                        </a:spcBef>
                        <a:spcAft>
                          <a:spcPts val="0"/>
                        </a:spcAft>
                        <a:buSzPts val="1400"/>
                        <a:buChar char="+"/>
                      </a:pPr>
                      <a:r>
                        <a:rPr lang="en-US"/>
                        <a:t>rating</a:t>
                      </a:r>
                      <a:endParaRPr/>
                    </a:p>
                    <a:p>
                      <a:pPr indent="-317500" lvl="0" marL="457200" rtl="0" algn="l">
                        <a:spcBef>
                          <a:spcPts val="0"/>
                        </a:spcBef>
                        <a:spcAft>
                          <a:spcPts val="0"/>
                        </a:spcAft>
                        <a:buSzPts val="1400"/>
                        <a:buChar char="+"/>
                      </a:pPr>
                      <a:r>
                        <a:rPr lang="en-US"/>
                        <a:t>ratingContent</a:t>
                      </a:r>
                      <a:endParaRPr/>
                    </a:p>
                  </a:txBody>
                  <a:tcPr marT="91425" marB="91425" marR="91425" marL="91425"/>
                </a:tc>
              </a:tr>
            </a:tbl>
          </a:graphicData>
        </a:graphic>
      </p:graphicFrame>
      <p:sp>
        <p:nvSpPr>
          <p:cNvPr id="702" name="Google Shape;702;p47"/>
          <p:cNvSpPr txBox="1"/>
          <p:nvPr/>
        </p:nvSpPr>
        <p:spPr>
          <a:xfrm>
            <a:off x="6080950" y="4498400"/>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cxnSp>
        <p:nvCxnSpPr>
          <p:cNvPr id="703" name="Google Shape;703;p47"/>
          <p:cNvCxnSpPr/>
          <p:nvPr/>
        </p:nvCxnSpPr>
        <p:spPr>
          <a:xfrm flipH="1">
            <a:off x="6080950" y="3888950"/>
            <a:ext cx="900" cy="8940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47"/>
          <p:cNvSpPr txBox="1"/>
          <p:nvPr/>
        </p:nvSpPr>
        <p:spPr>
          <a:xfrm>
            <a:off x="6134188" y="4153107"/>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705" name="Google Shape;705;p47"/>
          <p:cNvSpPr txBox="1"/>
          <p:nvPr/>
        </p:nvSpPr>
        <p:spPr>
          <a:xfrm>
            <a:off x="6188438" y="3876188"/>
            <a:ext cx="67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706" name="Google Shape;706;p47"/>
          <p:cNvSpPr txBox="1"/>
          <p:nvPr/>
        </p:nvSpPr>
        <p:spPr>
          <a:xfrm>
            <a:off x="3643975" y="1447288"/>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cxnSp>
        <p:nvCxnSpPr>
          <p:cNvPr id="707" name="Google Shape;707;p47"/>
          <p:cNvCxnSpPr/>
          <p:nvPr/>
        </p:nvCxnSpPr>
        <p:spPr>
          <a:xfrm>
            <a:off x="3643975" y="2160013"/>
            <a:ext cx="1518900" cy="107550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47"/>
          <p:cNvSpPr txBox="1"/>
          <p:nvPr/>
        </p:nvSpPr>
        <p:spPr>
          <a:xfrm>
            <a:off x="3714575" y="1899213"/>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709" name="Google Shape;709;p47"/>
          <p:cNvSpPr txBox="1"/>
          <p:nvPr/>
        </p:nvSpPr>
        <p:spPr>
          <a:xfrm>
            <a:off x="4119288" y="2163507"/>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710" name="Google Shape;710;p47"/>
          <p:cNvSpPr txBox="1"/>
          <p:nvPr/>
        </p:nvSpPr>
        <p:spPr>
          <a:xfrm>
            <a:off x="4676100" y="2638238"/>
            <a:ext cx="67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pic>
        <p:nvPicPr>
          <p:cNvPr id="711" name="Google Shape;711;p47"/>
          <p:cNvPicPr preferRelativeResize="0"/>
          <p:nvPr/>
        </p:nvPicPr>
        <p:blipFill>
          <a:blip r:embed="rId3">
            <a:alphaModFix/>
          </a:blip>
          <a:stretch>
            <a:fillRect/>
          </a:stretch>
        </p:blipFill>
        <p:spPr>
          <a:xfrm>
            <a:off x="8638175" y="1432738"/>
            <a:ext cx="2727159" cy="1416025"/>
          </a:xfrm>
          <a:prstGeom prst="rect">
            <a:avLst/>
          </a:prstGeom>
          <a:noFill/>
          <a:ln>
            <a:noFill/>
          </a:ln>
        </p:spPr>
      </p:pic>
      <p:sp>
        <p:nvSpPr>
          <p:cNvPr id="712" name="Google Shape;712;p47"/>
          <p:cNvSpPr/>
          <p:nvPr/>
        </p:nvSpPr>
        <p:spPr>
          <a:xfrm>
            <a:off x="7802800" y="1161750"/>
            <a:ext cx="490500" cy="4782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3" name="Google Shape;713;p47"/>
          <p:cNvPicPr preferRelativeResize="0"/>
          <p:nvPr/>
        </p:nvPicPr>
        <p:blipFill>
          <a:blip r:embed="rId4">
            <a:alphaModFix/>
          </a:blip>
          <a:stretch>
            <a:fillRect/>
          </a:stretch>
        </p:blipFill>
        <p:spPr>
          <a:xfrm>
            <a:off x="8981088" y="3581409"/>
            <a:ext cx="2271475" cy="17014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48"/>
          <p:cNvSpPr txBox="1"/>
          <p:nvPr/>
        </p:nvSpPr>
        <p:spPr>
          <a:xfrm>
            <a:off x="-466460" y="14025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Chat</a:t>
            </a:r>
            <a:endParaRPr sz="4000">
              <a:solidFill>
                <a:schemeClr val="dk1"/>
              </a:solidFill>
              <a:latin typeface="Calibri"/>
              <a:ea typeface="Calibri"/>
              <a:cs typeface="Calibri"/>
              <a:sym typeface="Calibri"/>
            </a:endParaRPr>
          </a:p>
        </p:txBody>
      </p:sp>
      <p:sp>
        <p:nvSpPr>
          <p:cNvPr id="719" name="Google Shape;719;p48"/>
          <p:cNvSpPr txBox="1"/>
          <p:nvPr/>
        </p:nvSpPr>
        <p:spPr>
          <a:xfrm>
            <a:off x="5789903" y="260372"/>
            <a:ext cx="155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720" name="Google Shape;720;p48"/>
          <p:cNvSpPr/>
          <p:nvPr/>
        </p:nvSpPr>
        <p:spPr>
          <a:xfrm>
            <a:off x="5706734" y="441640"/>
            <a:ext cx="255600" cy="188100"/>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p48"/>
          <p:cNvSpPr txBox="1"/>
          <p:nvPr>
            <p:ph idx="12" type="sldNum"/>
          </p:nvPr>
        </p:nvSpPr>
        <p:spPr>
          <a:xfrm>
            <a:off x="9864630" y="64793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22" name="Google Shape;722;p48"/>
          <p:cNvPicPr preferRelativeResize="0"/>
          <p:nvPr/>
        </p:nvPicPr>
        <p:blipFill rotWithShape="1">
          <a:blip r:embed="rId3">
            <a:alphaModFix/>
          </a:blip>
          <a:srcRect b="0" l="0" r="0" t="0"/>
          <a:stretch/>
        </p:blipFill>
        <p:spPr>
          <a:xfrm>
            <a:off x="1243879" y="1468861"/>
            <a:ext cx="879038" cy="879038"/>
          </a:xfrm>
          <a:prstGeom prst="rect">
            <a:avLst/>
          </a:prstGeom>
          <a:noFill/>
          <a:ln>
            <a:noFill/>
          </a:ln>
        </p:spPr>
      </p:pic>
      <p:sp>
        <p:nvSpPr>
          <p:cNvPr id="723" name="Google Shape;723;p48"/>
          <p:cNvSpPr txBox="1"/>
          <p:nvPr/>
        </p:nvSpPr>
        <p:spPr>
          <a:xfrm>
            <a:off x="1330353" y="2382082"/>
            <a:ext cx="692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Actor</a:t>
            </a:r>
            <a:endParaRPr sz="1800">
              <a:solidFill>
                <a:srgbClr val="000000"/>
              </a:solidFill>
              <a:latin typeface="Calibri"/>
              <a:ea typeface="Calibri"/>
              <a:cs typeface="Calibri"/>
              <a:sym typeface="Calibri"/>
            </a:endParaRPr>
          </a:p>
        </p:txBody>
      </p:sp>
      <p:cxnSp>
        <p:nvCxnSpPr>
          <p:cNvPr id="724" name="Google Shape;724;p48"/>
          <p:cNvCxnSpPr/>
          <p:nvPr/>
        </p:nvCxnSpPr>
        <p:spPr>
          <a:xfrm>
            <a:off x="2197867" y="2048527"/>
            <a:ext cx="2110500" cy="0"/>
          </a:xfrm>
          <a:prstGeom prst="straightConnector1">
            <a:avLst/>
          </a:prstGeom>
          <a:noFill/>
          <a:ln cap="flat" cmpd="sng" w="28575">
            <a:solidFill>
              <a:schemeClr val="dk1"/>
            </a:solidFill>
            <a:prstDash val="solid"/>
            <a:round/>
            <a:headEnd len="sm" w="sm" type="none"/>
            <a:tailEnd len="med" w="med" type="triangle"/>
          </a:ln>
        </p:spPr>
      </p:cxnSp>
      <p:sp>
        <p:nvSpPr>
          <p:cNvPr id="725" name="Google Shape;725;p48"/>
          <p:cNvSpPr txBox="1"/>
          <p:nvPr/>
        </p:nvSpPr>
        <p:spPr>
          <a:xfrm>
            <a:off x="2213328" y="1679195"/>
            <a:ext cx="1984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the system</a:t>
            </a:r>
            <a:endParaRPr sz="1800">
              <a:solidFill>
                <a:srgbClr val="000000"/>
              </a:solidFill>
              <a:latin typeface="Calibri"/>
              <a:ea typeface="Calibri"/>
              <a:cs typeface="Calibri"/>
              <a:sym typeface="Calibri"/>
            </a:endParaRPr>
          </a:p>
        </p:txBody>
      </p:sp>
      <p:sp>
        <p:nvSpPr>
          <p:cNvPr id="726" name="Google Shape;726;p48"/>
          <p:cNvSpPr txBox="1"/>
          <p:nvPr/>
        </p:nvSpPr>
        <p:spPr>
          <a:xfrm>
            <a:off x="4486547" y="2524506"/>
            <a:ext cx="1303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Home Page </a:t>
            </a:r>
            <a:endParaRPr/>
          </a:p>
        </p:txBody>
      </p:sp>
      <p:cxnSp>
        <p:nvCxnSpPr>
          <p:cNvPr id="727" name="Google Shape;727;p48"/>
          <p:cNvCxnSpPr/>
          <p:nvPr/>
        </p:nvCxnSpPr>
        <p:spPr>
          <a:xfrm>
            <a:off x="5334948" y="2068809"/>
            <a:ext cx="2469600" cy="0"/>
          </a:xfrm>
          <a:prstGeom prst="straightConnector1">
            <a:avLst/>
          </a:prstGeom>
          <a:noFill/>
          <a:ln cap="flat" cmpd="sng" w="28575">
            <a:solidFill>
              <a:schemeClr val="dk1"/>
            </a:solidFill>
            <a:prstDash val="solid"/>
            <a:round/>
            <a:headEnd len="sm" w="sm" type="none"/>
            <a:tailEnd len="med" w="med" type="triangle"/>
          </a:ln>
        </p:spPr>
      </p:cxnSp>
      <p:sp>
        <p:nvSpPr>
          <p:cNvPr id="728" name="Google Shape;728;p48"/>
          <p:cNvSpPr txBox="1"/>
          <p:nvPr/>
        </p:nvSpPr>
        <p:spPr>
          <a:xfrm>
            <a:off x="5789753" y="1281520"/>
            <a:ext cx="1984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2</a:t>
            </a:r>
            <a:r>
              <a:rPr lang="en-US" sz="1800">
                <a:solidFill>
                  <a:srgbClr val="000000"/>
                </a:solidFill>
                <a:latin typeface="Calibri"/>
                <a:ea typeface="Calibri"/>
                <a:cs typeface="Calibri"/>
                <a:sym typeface="Calibri"/>
              </a:rPr>
              <a:t>. </a:t>
            </a:r>
            <a:r>
              <a:rPr lang="en-US" sz="1800">
                <a:latin typeface="Calibri"/>
                <a:ea typeface="Calibri"/>
                <a:cs typeface="Calibri"/>
                <a:sym typeface="Calibri"/>
              </a:rPr>
              <a:t>Click message icon.</a:t>
            </a:r>
            <a:endParaRPr sz="1800">
              <a:latin typeface="Calibri"/>
              <a:ea typeface="Calibri"/>
              <a:cs typeface="Calibri"/>
              <a:sym typeface="Calibri"/>
            </a:endParaRPr>
          </a:p>
          <a:p>
            <a:pPr indent="0" lvl="0" marL="0" marR="0" rtl="0" algn="ctr">
              <a:spcBef>
                <a:spcPts val="0"/>
              </a:spcBef>
              <a:spcAft>
                <a:spcPts val="0"/>
              </a:spcAft>
              <a:buNone/>
            </a:pPr>
            <a:r>
              <a:t/>
            </a:r>
            <a:endParaRPr sz="1800">
              <a:latin typeface="Calibri"/>
              <a:ea typeface="Calibri"/>
              <a:cs typeface="Calibri"/>
              <a:sym typeface="Calibri"/>
            </a:endParaRPr>
          </a:p>
          <a:p>
            <a:pPr indent="0" lvl="0" marL="0" marR="0" rtl="0" algn="ctr">
              <a:spcBef>
                <a:spcPts val="0"/>
              </a:spcBef>
              <a:spcAft>
                <a:spcPts val="0"/>
              </a:spcAft>
              <a:buNone/>
            </a:pPr>
            <a:r>
              <a:rPr lang="en-US" sz="1800">
                <a:latin typeface="Calibri"/>
                <a:ea typeface="Calibri"/>
                <a:cs typeface="Calibri"/>
                <a:sym typeface="Calibri"/>
              </a:rPr>
              <a:t>Send get all message command</a:t>
            </a:r>
            <a:endParaRPr sz="1800">
              <a:latin typeface="Calibri"/>
              <a:ea typeface="Calibri"/>
              <a:cs typeface="Calibri"/>
              <a:sym typeface="Calibri"/>
            </a:endParaRPr>
          </a:p>
        </p:txBody>
      </p:sp>
      <p:sp>
        <p:nvSpPr>
          <p:cNvPr id="729" name="Google Shape;729;p48"/>
          <p:cNvSpPr txBox="1"/>
          <p:nvPr/>
        </p:nvSpPr>
        <p:spPr>
          <a:xfrm>
            <a:off x="9354428" y="1839182"/>
            <a:ext cx="1984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Message screen</a:t>
            </a:r>
            <a:endParaRPr sz="1800">
              <a:solidFill>
                <a:srgbClr val="000000"/>
              </a:solidFill>
              <a:latin typeface="Calibri"/>
              <a:ea typeface="Calibri"/>
              <a:cs typeface="Calibri"/>
              <a:sym typeface="Calibri"/>
            </a:endParaRPr>
          </a:p>
        </p:txBody>
      </p:sp>
      <p:pic>
        <p:nvPicPr>
          <p:cNvPr id="730" name="Google Shape;730;p48"/>
          <p:cNvPicPr preferRelativeResize="0"/>
          <p:nvPr/>
        </p:nvPicPr>
        <p:blipFill>
          <a:blip r:embed="rId4">
            <a:alphaModFix/>
          </a:blip>
          <a:stretch>
            <a:fillRect/>
          </a:stretch>
        </p:blipFill>
        <p:spPr>
          <a:xfrm>
            <a:off x="7877775" y="1602904"/>
            <a:ext cx="1512500" cy="1019549"/>
          </a:xfrm>
          <a:prstGeom prst="rect">
            <a:avLst/>
          </a:prstGeom>
          <a:noFill/>
          <a:ln cap="flat" cmpd="sng" w="9525">
            <a:solidFill>
              <a:schemeClr val="dk2"/>
            </a:solidFill>
            <a:prstDash val="solid"/>
            <a:round/>
            <a:headEnd len="sm" w="sm" type="none"/>
            <a:tailEnd len="sm" w="sm" type="none"/>
          </a:ln>
        </p:spPr>
      </p:pic>
      <p:cxnSp>
        <p:nvCxnSpPr>
          <p:cNvPr id="731" name="Google Shape;731;p48"/>
          <p:cNvCxnSpPr/>
          <p:nvPr/>
        </p:nvCxnSpPr>
        <p:spPr>
          <a:xfrm>
            <a:off x="8807873" y="2824934"/>
            <a:ext cx="12300" cy="1240800"/>
          </a:xfrm>
          <a:prstGeom prst="straightConnector1">
            <a:avLst/>
          </a:prstGeom>
          <a:noFill/>
          <a:ln cap="flat" cmpd="sng" w="28575">
            <a:solidFill>
              <a:schemeClr val="dk1"/>
            </a:solidFill>
            <a:prstDash val="solid"/>
            <a:round/>
            <a:headEnd len="sm" w="sm" type="none"/>
            <a:tailEnd len="med" w="med" type="triangle"/>
          </a:ln>
        </p:spPr>
      </p:cxnSp>
      <p:sp>
        <p:nvSpPr>
          <p:cNvPr id="732" name="Google Shape;732;p48"/>
          <p:cNvSpPr txBox="1"/>
          <p:nvPr/>
        </p:nvSpPr>
        <p:spPr>
          <a:xfrm>
            <a:off x="8950925" y="2893800"/>
            <a:ext cx="2227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3. Leave a message and </a:t>
            </a:r>
            <a:endParaRPr sz="1800">
              <a:latin typeface="Calibri"/>
              <a:ea typeface="Calibri"/>
              <a:cs typeface="Calibri"/>
              <a:sym typeface="Calibri"/>
            </a:endParaRPr>
          </a:p>
          <a:p>
            <a:pPr indent="0" lvl="0" marL="0" marR="0" rtl="0" algn="ctr">
              <a:spcBef>
                <a:spcPts val="0"/>
              </a:spcBef>
              <a:spcAft>
                <a:spcPts val="0"/>
              </a:spcAft>
              <a:buNone/>
            </a:pPr>
            <a:r>
              <a:rPr lang="en-US" sz="1800">
                <a:latin typeface="Calibri"/>
                <a:ea typeface="Calibri"/>
                <a:cs typeface="Calibri"/>
                <a:sym typeface="Calibri"/>
              </a:rPr>
              <a:t>send push message command</a:t>
            </a:r>
            <a:endParaRPr sz="1800">
              <a:latin typeface="Calibri"/>
              <a:ea typeface="Calibri"/>
              <a:cs typeface="Calibri"/>
              <a:sym typeface="Calibri"/>
            </a:endParaRPr>
          </a:p>
        </p:txBody>
      </p:sp>
      <p:pic>
        <p:nvPicPr>
          <p:cNvPr id="733" name="Google Shape;733;p48"/>
          <p:cNvPicPr preferRelativeResize="0"/>
          <p:nvPr/>
        </p:nvPicPr>
        <p:blipFill>
          <a:blip r:embed="rId4">
            <a:alphaModFix/>
          </a:blip>
          <a:stretch>
            <a:fillRect/>
          </a:stretch>
        </p:blipFill>
        <p:spPr>
          <a:xfrm>
            <a:off x="8057775" y="4123054"/>
            <a:ext cx="1512500" cy="1019549"/>
          </a:xfrm>
          <a:prstGeom prst="rect">
            <a:avLst/>
          </a:prstGeom>
          <a:noFill/>
          <a:ln cap="flat" cmpd="sng" w="9525">
            <a:solidFill>
              <a:schemeClr val="dk2"/>
            </a:solidFill>
            <a:prstDash val="solid"/>
            <a:round/>
            <a:headEnd len="sm" w="sm" type="none"/>
            <a:tailEnd len="sm" w="sm" type="none"/>
          </a:ln>
        </p:spPr>
      </p:pic>
      <p:sp>
        <p:nvSpPr>
          <p:cNvPr id="734" name="Google Shape;734;p48"/>
          <p:cNvSpPr txBox="1"/>
          <p:nvPr/>
        </p:nvSpPr>
        <p:spPr>
          <a:xfrm>
            <a:off x="7698978" y="5293157"/>
            <a:ext cx="1984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Message screen</a:t>
            </a:r>
            <a:endParaRPr sz="1800">
              <a:solidFill>
                <a:srgbClr val="000000"/>
              </a:solidFill>
              <a:latin typeface="Calibri"/>
              <a:ea typeface="Calibri"/>
              <a:cs typeface="Calibri"/>
              <a:sym typeface="Calibri"/>
            </a:endParaRPr>
          </a:p>
        </p:txBody>
      </p:sp>
      <p:pic>
        <p:nvPicPr>
          <p:cNvPr id="735" name="Google Shape;735;p48"/>
          <p:cNvPicPr preferRelativeResize="0"/>
          <p:nvPr/>
        </p:nvPicPr>
        <p:blipFill>
          <a:blip r:embed="rId5">
            <a:alphaModFix/>
          </a:blip>
          <a:stretch>
            <a:fillRect/>
          </a:stretch>
        </p:blipFill>
        <p:spPr>
          <a:xfrm>
            <a:off x="4338788" y="1352780"/>
            <a:ext cx="1420549" cy="1171726"/>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
                                        <p:tgtEl>
                                          <p:spTgt spid="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49"/>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742" name="Google Shape;742;p49"/>
          <p:cNvGraphicFramePr/>
          <p:nvPr/>
        </p:nvGraphicFramePr>
        <p:xfrm>
          <a:off x="4565275" y="1175350"/>
          <a:ext cx="3000000" cy="3000000"/>
        </p:xfrm>
        <a:graphic>
          <a:graphicData uri="http://schemas.openxmlformats.org/drawingml/2006/table">
            <a:tbl>
              <a:tblPr>
                <a:noFill/>
                <a:tableStyleId>{4B282544-79BD-40D3-AF49-0B9BAA325080}</a:tableStyleId>
              </a:tblPr>
              <a:tblGrid>
                <a:gridCol w="1718000"/>
              </a:tblGrid>
              <a:tr h="255725">
                <a:tc>
                  <a:txBody>
                    <a:bodyPr/>
                    <a:lstStyle/>
                    <a:p>
                      <a:pPr indent="0" lvl="0" marL="0" rtl="0" algn="ctr">
                        <a:spcBef>
                          <a:spcPts val="0"/>
                        </a:spcBef>
                        <a:spcAft>
                          <a:spcPts val="0"/>
                        </a:spcAft>
                        <a:buNone/>
                      </a:pPr>
                      <a:r>
                        <a:rPr lang="en-US"/>
                        <a:t>UserBehavior</a:t>
                      </a:r>
                      <a:endParaRPr/>
                    </a:p>
                  </a:txBody>
                  <a:tcPr marT="91425" marB="91425" marR="91425" marL="91425">
                    <a:solidFill>
                      <a:srgbClr val="FFF2CC"/>
                    </a:solidFill>
                  </a:tcPr>
                </a:tc>
              </a:tr>
              <a:tr h="623325">
                <a:tc>
                  <a:txBody>
                    <a:bodyPr/>
                    <a:lstStyle/>
                    <a:p>
                      <a:pPr indent="0" lvl="0" marL="0" rtl="0" algn="l">
                        <a:spcBef>
                          <a:spcPts val="0"/>
                        </a:spcBef>
                        <a:spcAft>
                          <a:spcPts val="0"/>
                        </a:spcAft>
                        <a:buNone/>
                      </a:pPr>
                      <a:r>
                        <a:rPr lang="en-US"/>
                        <a:t>+ userId</a:t>
                      </a:r>
                      <a:endParaRPr/>
                    </a:p>
                    <a:p>
                      <a:pPr indent="0" lvl="0" marL="0" rtl="0" algn="l">
                        <a:spcBef>
                          <a:spcPts val="0"/>
                        </a:spcBef>
                        <a:spcAft>
                          <a:spcPts val="0"/>
                        </a:spcAft>
                        <a:buNone/>
                      </a:pPr>
                      <a:r>
                        <a:rPr lang="en-US"/>
                        <a:t>+ isSeen</a:t>
                      </a:r>
                      <a:endParaRPr/>
                    </a:p>
                    <a:p>
                      <a:pPr indent="0" lvl="0" marL="0" rtl="0" algn="l">
                        <a:spcBef>
                          <a:spcPts val="0"/>
                        </a:spcBef>
                        <a:spcAft>
                          <a:spcPts val="0"/>
                        </a:spcAft>
                        <a:buNone/>
                      </a:pPr>
                      <a:r>
                        <a:rPr lang="en-US"/>
                        <a:t>+ isTyping</a:t>
                      </a:r>
                      <a:endParaRPr/>
                    </a:p>
                  </a:txBody>
                  <a:tcPr marT="91425" marB="91425" marR="91425" marL="91425"/>
                </a:tc>
              </a:tr>
            </a:tbl>
          </a:graphicData>
        </a:graphic>
      </p:graphicFrame>
      <p:graphicFrame>
        <p:nvGraphicFramePr>
          <p:cNvPr id="743" name="Google Shape;743;p49"/>
          <p:cNvGraphicFramePr/>
          <p:nvPr/>
        </p:nvGraphicFramePr>
        <p:xfrm>
          <a:off x="1400950" y="1175338"/>
          <a:ext cx="3000000" cy="3000000"/>
        </p:xfrm>
        <a:graphic>
          <a:graphicData uri="http://schemas.openxmlformats.org/drawingml/2006/table">
            <a:tbl>
              <a:tblPr>
                <a:noFill/>
                <a:tableStyleId>{4B282544-79BD-40D3-AF49-0B9BAA325080}</a:tableStyleId>
              </a:tblPr>
              <a:tblGrid>
                <a:gridCol w="1718000"/>
              </a:tblGrid>
              <a:tr h="255725">
                <a:tc>
                  <a:txBody>
                    <a:bodyPr/>
                    <a:lstStyle/>
                    <a:p>
                      <a:pPr indent="0" lvl="0" marL="0" rtl="0" algn="ctr">
                        <a:spcBef>
                          <a:spcPts val="0"/>
                        </a:spcBef>
                        <a:spcAft>
                          <a:spcPts val="0"/>
                        </a:spcAft>
                        <a:buNone/>
                      </a:pPr>
                      <a:r>
                        <a:rPr lang="en-US"/>
                        <a:t>Chat</a:t>
                      </a:r>
                      <a:endParaRPr/>
                    </a:p>
                  </a:txBody>
                  <a:tcPr marT="91425" marB="91425" marR="91425" marL="91425">
                    <a:solidFill>
                      <a:srgbClr val="F1C232"/>
                    </a:solidFill>
                  </a:tcPr>
                </a:tc>
              </a:tr>
              <a:tr h="623325">
                <a:tc>
                  <a:txBody>
                    <a:bodyPr/>
                    <a:lstStyle/>
                    <a:p>
                      <a:pPr indent="0" lvl="0" marL="0" rtl="0" algn="l">
                        <a:spcBef>
                          <a:spcPts val="0"/>
                        </a:spcBef>
                        <a:spcAft>
                          <a:spcPts val="0"/>
                        </a:spcAft>
                        <a:buNone/>
                      </a:pPr>
                      <a:r>
                        <a:rPr lang="en-US"/>
                        <a:t>+ updatedAt</a:t>
                      </a:r>
                      <a:endParaRPr/>
                    </a:p>
                    <a:p>
                      <a:pPr indent="0" lvl="0" marL="0" rtl="0" algn="l">
                        <a:spcBef>
                          <a:spcPts val="0"/>
                        </a:spcBef>
                        <a:spcAft>
                          <a:spcPts val="0"/>
                        </a:spcAft>
                        <a:buNone/>
                      </a:pPr>
                      <a:r>
                        <a:rPr lang="en-US"/>
                        <a:t>+ createdAt</a:t>
                      </a:r>
                      <a:endParaRPr/>
                    </a:p>
                  </a:txBody>
                  <a:tcPr marT="91425" marB="91425" marR="91425" marL="91425"/>
                </a:tc>
              </a:tr>
            </a:tbl>
          </a:graphicData>
        </a:graphic>
      </p:graphicFrame>
      <p:graphicFrame>
        <p:nvGraphicFramePr>
          <p:cNvPr id="744" name="Google Shape;744;p49"/>
          <p:cNvGraphicFramePr/>
          <p:nvPr/>
        </p:nvGraphicFramePr>
        <p:xfrm>
          <a:off x="2970675" y="3039300"/>
          <a:ext cx="3000000" cy="3000000"/>
        </p:xfrm>
        <a:graphic>
          <a:graphicData uri="http://schemas.openxmlformats.org/drawingml/2006/table">
            <a:tbl>
              <a:tblPr>
                <a:noFill/>
                <a:tableStyleId>{4B282544-79BD-40D3-AF49-0B9BAA325080}</a:tableStyleId>
              </a:tblPr>
              <a:tblGrid>
                <a:gridCol w="1718000"/>
              </a:tblGrid>
              <a:tr h="255725">
                <a:tc>
                  <a:txBody>
                    <a:bodyPr/>
                    <a:lstStyle/>
                    <a:p>
                      <a:pPr indent="0" lvl="0" marL="0" rtl="0" algn="ctr">
                        <a:spcBef>
                          <a:spcPts val="0"/>
                        </a:spcBef>
                        <a:spcAft>
                          <a:spcPts val="0"/>
                        </a:spcAft>
                        <a:buNone/>
                      </a:pPr>
                      <a:r>
                        <a:rPr lang="en-US"/>
                        <a:t>Message</a:t>
                      </a:r>
                      <a:endParaRPr/>
                    </a:p>
                  </a:txBody>
                  <a:tcPr marT="91425" marB="91425" marR="91425" marL="91425">
                    <a:solidFill>
                      <a:srgbClr val="F1C232"/>
                    </a:solidFill>
                  </a:tcPr>
                </a:tc>
              </a:tr>
              <a:tr h="623325">
                <a:tc>
                  <a:txBody>
                    <a:bodyPr/>
                    <a:lstStyle/>
                    <a:p>
                      <a:pPr indent="0" lvl="0" marL="0" rtl="0" algn="l">
                        <a:spcBef>
                          <a:spcPts val="0"/>
                        </a:spcBef>
                        <a:spcAft>
                          <a:spcPts val="0"/>
                        </a:spcAft>
                        <a:buNone/>
                      </a:pPr>
                      <a:r>
                        <a:rPr lang="en-US"/>
                        <a:t>+ content</a:t>
                      </a:r>
                      <a:endParaRPr/>
                    </a:p>
                    <a:p>
                      <a:pPr indent="0" lvl="0" marL="0" rtl="0" algn="l">
                        <a:spcBef>
                          <a:spcPts val="0"/>
                        </a:spcBef>
                        <a:spcAft>
                          <a:spcPts val="0"/>
                        </a:spcAft>
                        <a:buNone/>
                      </a:pPr>
                      <a:r>
                        <a:rPr lang="en-US"/>
                        <a:t>+ createdAt</a:t>
                      </a:r>
                      <a:endParaRPr/>
                    </a:p>
                    <a:p>
                      <a:pPr indent="0" lvl="0" marL="0" rtl="0" algn="l">
                        <a:spcBef>
                          <a:spcPts val="0"/>
                        </a:spcBef>
                        <a:spcAft>
                          <a:spcPts val="0"/>
                        </a:spcAft>
                        <a:buNone/>
                      </a:pPr>
                      <a:r>
                        <a:rPr lang="en-US"/>
                        <a:t>+ userSent</a:t>
                      </a:r>
                      <a:endParaRPr/>
                    </a:p>
                  </a:txBody>
                  <a:tcPr marT="91425" marB="91425" marR="91425" marL="91425"/>
                </a:tc>
              </a:tr>
            </a:tbl>
          </a:graphicData>
        </a:graphic>
      </p:graphicFrame>
      <p:cxnSp>
        <p:nvCxnSpPr>
          <p:cNvPr id="745" name="Google Shape;745;p49"/>
          <p:cNvCxnSpPr/>
          <p:nvPr/>
        </p:nvCxnSpPr>
        <p:spPr>
          <a:xfrm flipH="1" rot="10800000">
            <a:off x="3122113" y="1966088"/>
            <a:ext cx="1415100" cy="9300"/>
          </a:xfrm>
          <a:prstGeom prst="straightConnector1">
            <a:avLst/>
          </a:prstGeom>
          <a:noFill/>
          <a:ln cap="flat" cmpd="sng" w="9525">
            <a:solidFill>
              <a:schemeClr val="dk2"/>
            </a:solidFill>
            <a:prstDash val="solid"/>
            <a:round/>
            <a:headEnd len="med" w="med" type="none"/>
            <a:tailEnd len="med" w="med" type="none"/>
          </a:ln>
        </p:spPr>
      </p:cxnSp>
      <p:sp>
        <p:nvSpPr>
          <p:cNvPr id="746" name="Google Shape;746;p49"/>
          <p:cNvSpPr txBox="1"/>
          <p:nvPr/>
        </p:nvSpPr>
        <p:spPr>
          <a:xfrm>
            <a:off x="3140988" y="1586438"/>
            <a:ext cx="3681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747" name="Google Shape;747;p49"/>
          <p:cNvSpPr txBox="1"/>
          <p:nvPr/>
        </p:nvSpPr>
        <p:spPr>
          <a:xfrm>
            <a:off x="3547338" y="1579213"/>
            <a:ext cx="537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748" name="Google Shape;748;p49"/>
          <p:cNvSpPr txBox="1"/>
          <p:nvPr/>
        </p:nvSpPr>
        <p:spPr>
          <a:xfrm>
            <a:off x="4281630" y="1606088"/>
            <a:ext cx="255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2</a:t>
            </a:r>
            <a:endParaRPr>
              <a:latin typeface="Calibri"/>
              <a:ea typeface="Calibri"/>
              <a:cs typeface="Calibri"/>
              <a:sym typeface="Calibri"/>
            </a:endParaRPr>
          </a:p>
        </p:txBody>
      </p:sp>
      <p:cxnSp>
        <p:nvCxnSpPr>
          <p:cNvPr id="749" name="Google Shape;749;p49"/>
          <p:cNvCxnSpPr/>
          <p:nvPr/>
        </p:nvCxnSpPr>
        <p:spPr>
          <a:xfrm flipH="1" rot="-8822662">
            <a:off x="1758800" y="2601963"/>
            <a:ext cx="1415101" cy="9319"/>
          </a:xfrm>
          <a:prstGeom prst="straightConnector1">
            <a:avLst/>
          </a:prstGeom>
          <a:noFill/>
          <a:ln cap="flat" cmpd="sng" w="9525">
            <a:solidFill>
              <a:schemeClr val="dk2"/>
            </a:solidFill>
            <a:prstDash val="solid"/>
            <a:round/>
            <a:headEnd len="med" w="med" type="none"/>
            <a:tailEnd len="med" w="med" type="none"/>
          </a:ln>
        </p:spPr>
      </p:cxnSp>
      <p:sp>
        <p:nvSpPr>
          <p:cNvPr id="750" name="Google Shape;750;p49"/>
          <p:cNvSpPr txBox="1"/>
          <p:nvPr/>
        </p:nvSpPr>
        <p:spPr>
          <a:xfrm rot="1977910">
            <a:off x="1893929" y="2056207"/>
            <a:ext cx="368295" cy="3693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751" name="Google Shape;751;p49"/>
          <p:cNvSpPr txBox="1"/>
          <p:nvPr/>
        </p:nvSpPr>
        <p:spPr>
          <a:xfrm rot="1977251">
            <a:off x="2376070" y="2393838"/>
            <a:ext cx="537715" cy="3650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752" name="Google Shape;752;p49"/>
          <p:cNvSpPr txBox="1"/>
          <p:nvPr/>
        </p:nvSpPr>
        <p:spPr>
          <a:xfrm rot="1979055">
            <a:off x="2799410" y="2679813"/>
            <a:ext cx="472807" cy="3693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753" name="Google Shape;753;p49"/>
          <p:cNvSpPr txBox="1"/>
          <p:nvPr/>
        </p:nvSpPr>
        <p:spPr>
          <a:xfrm>
            <a:off x="-466460" y="14025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Chat</a:t>
            </a:r>
            <a:endParaRPr sz="4000">
              <a:solidFill>
                <a:schemeClr val="dk1"/>
              </a:solidFill>
              <a:latin typeface="Calibri"/>
              <a:ea typeface="Calibri"/>
              <a:cs typeface="Calibri"/>
              <a:sym typeface="Calibri"/>
            </a:endParaRPr>
          </a:p>
        </p:txBody>
      </p:sp>
      <p:sp>
        <p:nvSpPr>
          <p:cNvPr id="754" name="Google Shape;754;p49"/>
          <p:cNvSpPr/>
          <p:nvPr/>
        </p:nvSpPr>
        <p:spPr>
          <a:xfrm>
            <a:off x="6996925" y="1381950"/>
            <a:ext cx="368100" cy="46794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49"/>
          <p:cNvPicPr preferRelativeResize="0"/>
          <p:nvPr/>
        </p:nvPicPr>
        <p:blipFill>
          <a:blip r:embed="rId3">
            <a:alphaModFix/>
          </a:blip>
          <a:stretch>
            <a:fillRect/>
          </a:stretch>
        </p:blipFill>
        <p:spPr>
          <a:xfrm>
            <a:off x="7744775" y="1475600"/>
            <a:ext cx="2727159" cy="1416025"/>
          </a:xfrm>
          <a:prstGeom prst="rect">
            <a:avLst/>
          </a:prstGeom>
          <a:noFill/>
          <a:ln>
            <a:noFill/>
          </a:ln>
        </p:spPr>
      </p:pic>
      <p:pic>
        <p:nvPicPr>
          <p:cNvPr id="756" name="Google Shape;756;p49"/>
          <p:cNvPicPr preferRelativeResize="0"/>
          <p:nvPr/>
        </p:nvPicPr>
        <p:blipFill>
          <a:blip r:embed="rId4">
            <a:alphaModFix/>
          </a:blip>
          <a:stretch>
            <a:fillRect/>
          </a:stretch>
        </p:blipFill>
        <p:spPr>
          <a:xfrm>
            <a:off x="7972613" y="3424259"/>
            <a:ext cx="2271475" cy="1701413"/>
          </a:xfrm>
          <a:prstGeom prst="rect">
            <a:avLst/>
          </a:prstGeom>
          <a:noFill/>
          <a:ln>
            <a:noFill/>
          </a:ln>
        </p:spPr>
      </p:pic>
      <p:graphicFrame>
        <p:nvGraphicFramePr>
          <p:cNvPr id="757" name="Google Shape;757;p49"/>
          <p:cNvGraphicFramePr/>
          <p:nvPr/>
        </p:nvGraphicFramePr>
        <p:xfrm>
          <a:off x="2957150" y="4635375"/>
          <a:ext cx="3000000" cy="3000000"/>
        </p:xfrm>
        <a:graphic>
          <a:graphicData uri="http://schemas.openxmlformats.org/drawingml/2006/table">
            <a:tbl>
              <a:tblPr>
                <a:noFill/>
                <a:tableStyleId>{4B282544-79BD-40D3-AF49-0B9BAA325080}</a:tableStyleId>
              </a:tblPr>
              <a:tblGrid>
                <a:gridCol w="1718000"/>
              </a:tblGrid>
              <a:tr h="255725">
                <a:tc>
                  <a:txBody>
                    <a:bodyPr/>
                    <a:lstStyle/>
                    <a:p>
                      <a:pPr indent="0" lvl="0" marL="0" rtl="0" algn="ctr">
                        <a:spcBef>
                          <a:spcPts val="0"/>
                        </a:spcBef>
                        <a:spcAft>
                          <a:spcPts val="0"/>
                        </a:spcAft>
                        <a:buNone/>
                      </a:pPr>
                      <a:r>
                        <a:rPr lang="en-US"/>
                        <a:t>Users</a:t>
                      </a:r>
                      <a:endParaRPr/>
                    </a:p>
                  </a:txBody>
                  <a:tcPr marT="91425" marB="91425" marR="91425" marL="91425">
                    <a:solidFill>
                      <a:srgbClr val="FFF2CC"/>
                    </a:solidFill>
                  </a:tcPr>
                </a:tc>
              </a:tr>
              <a:tr h="623325">
                <a:tc>
                  <a:txBody>
                    <a:bodyPr/>
                    <a:lstStyle/>
                    <a:p>
                      <a:pPr indent="0" lvl="0" marL="0" rtl="0" algn="l">
                        <a:spcBef>
                          <a:spcPts val="0"/>
                        </a:spcBef>
                        <a:spcAft>
                          <a:spcPts val="0"/>
                        </a:spcAft>
                        <a:buNone/>
                      </a:pPr>
                      <a:r>
                        <a:rPr lang="en-US"/>
                        <a:t>+ userId</a:t>
                      </a:r>
                      <a:endParaRPr/>
                    </a:p>
                    <a:p>
                      <a:pPr indent="0" lvl="0" marL="0" rtl="0" algn="l">
                        <a:spcBef>
                          <a:spcPts val="0"/>
                        </a:spcBef>
                        <a:spcAft>
                          <a:spcPts val="0"/>
                        </a:spcAft>
                        <a:buNone/>
                      </a:pPr>
                      <a:r>
                        <a:rPr lang="en-US"/>
                        <a:t>+ firstName</a:t>
                      </a:r>
                      <a:endParaRPr/>
                    </a:p>
                    <a:p>
                      <a:pPr indent="0" lvl="0" marL="0" rtl="0" algn="l">
                        <a:spcBef>
                          <a:spcPts val="0"/>
                        </a:spcBef>
                        <a:spcAft>
                          <a:spcPts val="0"/>
                        </a:spcAft>
                        <a:buNone/>
                      </a:pPr>
                      <a:r>
                        <a:rPr lang="en-US"/>
                        <a:t>+ lastName</a:t>
                      </a:r>
                      <a:endParaRPr/>
                    </a:p>
                    <a:p>
                      <a:pPr indent="0" lvl="0" marL="0" rtl="0" algn="l">
                        <a:spcBef>
                          <a:spcPts val="0"/>
                        </a:spcBef>
                        <a:spcAft>
                          <a:spcPts val="0"/>
                        </a:spcAft>
                        <a:buNone/>
                      </a:pPr>
                      <a:r>
                        <a:rPr lang="en-US"/>
                        <a:t>+ avatarImageUrl</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50"/>
          <p:cNvSpPr/>
          <p:nvPr/>
        </p:nvSpPr>
        <p:spPr>
          <a:xfrm>
            <a:off x="1677694" y="1149902"/>
            <a:ext cx="790173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rgbClr val="7F7F7F"/>
              </a:solidFill>
              <a:latin typeface="Calibri"/>
              <a:ea typeface="Calibri"/>
              <a:cs typeface="Calibri"/>
              <a:sym typeface="Calibri"/>
            </a:endParaRPr>
          </a:p>
        </p:txBody>
      </p:sp>
      <p:sp>
        <p:nvSpPr>
          <p:cNvPr id="764" name="Google Shape;764;p50"/>
          <p:cNvSpPr txBox="1"/>
          <p:nvPr/>
        </p:nvSpPr>
        <p:spPr>
          <a:xfrm>
            <a:off x="1141411" y="485396"/>
            <a:ext cx="11047413"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Making recommendations (User-based filtering)</a:t>
            </a:r>
            <a:endParaRPr/>
          </a:p>
        </p:txBody>
      </p:sp>
      <p:sp>
        <p:nvSpPr>
          <p:cNvPr id="765" name="Google Shape;765;p50"/>
          <p:cNvSpPr txBox="1"/>
          <p:nvPr/>
        </p:nvSpPr>
        <p:spPr>
          <a:xfrm>
            <a:off x="1666298" y="1841375"/>
            <a:ext cx="7236119"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000" u="sng">
                <a:solidFill>
                  <a:schemeClr val="dk1"/>
                </a:solidFill>
                <a:latin typeface="Calibri"/>
                <a:ea typeface="Calibri"/>
                <a:cs typeface="Calibri"/>
                <a:sym typeface="Calibri"/>
              </a:rPr>
              <a:t>Definition:</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User-based filtering algorithms generate a prediction for an item </a:t>
            </a:r>
            <a:r>
              <a:rPr lang="en-US" sz="2000">
                <a:solidFill>
                  <a:srgbClr val="FF0000"/>
                </a:solidFill>
                <a:latin typeface="Calibri"/>
                <a:ea typeface="Calibri"/>
                <a:cs typeface="Calibri"/>
                <a:sym typeface="Calibri"/>
              </a:rPr>
              <a:t>i</a:t>
            </a:r>
            <a:r>
              <a:rPr lang="en-US" sz="2000">
                <a:solidFill>
                  <a:schemeClr val="dk1"/>
                </a:solidFill>
                <a:latin typeface="Calibri"/>
                <a:ea typeface="Calibri"/>
                <a:cs typeface="Calibri"/>
                <a:sym typeface="Calibri"/>
              </a:rPr>
              <a:t> by analyzing rating for </a:t>
            </a:r>
            <a:r>
              <a:rPr lang="en-US" sz="2000">
                <a:solidFill>
                  <a:srgbClr val="FF0000"/>
                </a:solidFill>
                <a:latin typeface="Calibri"/>
                <a:ea typeface="Calibri"/>
                <a:cs typeface="Calibri"/>
                <a:sym typeface="Calibri"/>
              </a:rPr>
              <a:t>i</a:t>
            </a:r>
            <a:r>
              <a:rPr lang="en-US" sz="2000">
                <a:solidFill>
                  <a:schemeClr val="dk1"/>
                </a:solidFill>
                <a:latin typeface="Calibri"/>
                <a:ea typeface="Calibri"/>
                <a:cs typeface="Calibri"/>
                <a:sym typeface="Calibri"/>
              </a:rPr>
              <a:t> from users in </a:t>
            </a:r>
            <a:r>
              <a:rPr lang="en-US" sz="2000">
                <a:solidFill>
                  <a:srgbClr val="FF0000"/>
                </a:solidFill>
                <a:latin typeface="Calibri"/>
                <a:ea typeface="Calibri"/>
                <a:cs typeface="Calibri"/>
                <a:sym typeface="Calibri"/>
              </a:rPr>
              <a:t>u’s</a:t>
            </a:r>
            <a:r>
              <a:rPr lang="en-US" sz="2000">
                <a:solidFill>
                  <a:schemeClr val="dk1"/>
                </a:solidFill>
                <a:latin typeface="Calibri"/>
                <a:ea typeface="Calibri"/>
                <a:cs typeface="Calibri"/>
                <a:sym typeface="Calibri"/>
              </a:rPr>
              <a:t> neighborhood. The neighborhood for </a:t>
            </a:r>
            <a:r>
              <a:rPr lang="en-US" sz="2000">
                <a:solidFill>
                  <a:srgbClr val="FF0000"/>
                </a:solidFill>
                <a:latin typeface="Calibri"/>
                <a:ea typeface="Calibri"/>
                <a:cs typeface="Calibri"/>
                <a:sym typeface="Calibri"/>
              </a:rPr>
              <a:t>u</a:t>
            </a:r>
            <a:r>
              <a:rPr lang="en-US" sz="2000">
                <a:solidFill>
                  <a:schemeClr val="dk1"/>
                </a:solidFill>
                <a:latin typeface="Calibri"/>
                <a:ea typeface="Calibri"/>
                <a:cs typeface="Calibri"/>
                <a:sym typeface="Calibri"/>
              </a:rPr>
              <a:t> consists of users with similar rating behavior.</a:t>
            </a:r>
            <a:endParaRPr/>
          </a:p>
        </p:txBody>
      </p:sp>
      <p:pic>
        <p:nvPicPr>
          <p:cNvPr descr="Image result for user based collaborative filtering" id="766" name="Google Shape;766;p50"/>
          <p:cNvPicPr preferRelativeResize="0"/>
          <p:nvPr/>
        </p:nvPicPr>
        <p:blipFill rotWithShape="1">
          <a:blip r:embed="rId3">
            <a:alphaModFix/>
          </a:blip>
          <a:srcRect b="0" l="0" r="0" t="0"/>
          <a:stretch/>
        </p:blipFill>
        <p:spPr>
          <a:xfrm>
            <a:off x="2656750" y="3161800"/>
            <a:ext cx="5943599" cy="3093799"/>
          </a:xfrm>
          <a:prstGeom prst="rect">
            <a:avLst/>
          </a:prstGeom>
          <a:noFill/>
          <a:ln>
            <a:noFill/>
          </a:ln>
        </p:spPr>
      </p:pic>
      <p:sp>
        <p:nvSpPr>
          <p:cNvPr id="767" name="Google Shape;767;p50"/>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51"/>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74" name="Google Shape;774;p51"/>
          <p:cNvPicPr preferRelativeResize="0"/>
          <p:nvPr/>
        </p:nvPicPr>
        <p:blipFill>
          <a:blip r:embed="rId3">
            <a:alphaModFix/>
          </a:blip>
          <a:stretch>
            <a:fillRect/>
          </a:stretch>
        </p:blipFill>
        <p:spPr>
          <a:xfrm>
            <a:off x="1345475" y="1687525"/>
            <a:ext cx="1591651" cy="1591651"/>
          </a:xfrm>
          <a:prstGeom prst="rect">
            <a:avLst/>
          </a:prstGeom>
          <a:noFill/>
          <a:ln>
            <a:noFill/>
          </a:ln>
        </p:spPr>
      </p:pic>
      <p:pic>
        <p:nvPicPr>
          <p:cNvPr id="775" name="Google Shape;775;p51"/>
          <p:cNvPicPr preferRelativeResize="0"/>
          <p:nvPr/>
        </p:nvPicPr>
        <p:blipFill>
          <a:blip r:embed="rId4">
            <a:alphaModFix/>
          </a:blip>
          <a:stretch>
            <a:fillRect/>
          </a:stretch>
        </p:blipFill>
        <p:spPr>
          <a:xfrm>
            <a:off x="8948375" y="1687525"/>
            <a:ext cx="2102351" cy="1741484"/>
          </a:xfrm>
          <a:prstGeom prst="rect">
            <a:avLst/>
          </a:prstGeom>
          <a:noFill/>
          <a:ln>
            <a:noFill/>
          </a:ln>
        </p:spPr>
      </p:pic>
      <p:pic>
        <p:nvPicPr>
          <p:cNvPr id="776" name="Google Shape;776;p51"/>
          <p:cNvPicPr preferRelativeResize="0"/>
          <p:nvPr/>
        </p:nvPicPr>
        <p:blipFill>
          <a:blip r:embed="rId5">
            <a:alphaModFix/>
          </a:blip>
          <a:stretch>
            <a:fillRect/>
          </a:stretch>
        </p:blipFill>
        <p:spPr>
          <a:xfrm>
            <a:off x="912738" y="4099363"/>
            <a:ext cx="2102375" cy="1962150"/>
          </a:xfrm>
          <a:prstGeom prst="rect">
            <a:avLst/>
          </a:prstGeom>
          <a:noFill/>
          <a:ln>
            <a:noFill/>
          </a:ln>
        </p:spPr>
      </p:pic>
      <p:sp>
        <p:nvSpPr>
          <p:cNvPr id="777" name="Google Shape;777;p51"/>
          <p:cNvSpPr txBox="1"/>
          <p:nvPr/>
        </p:nvSpPr>
        <p:spPr>
          <a:xfrm>
            <a:off x="1127900" y="610625"/>
            <a:ext cx="7035300" cy="6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Times New Roman"/>
                <a:ea typeface="Times New Roman"/>
                <a:cs typeface="Times New Roman"/>
                <a:sym typeface="Times New Roman"/>
              </a:rPr>
              <a:t>The user feedback is captured in four different ways:</a:t>
            </a:r>
            <a:endParaRPr sz="2400">
              <a:latin typeface="Calibri"/>
              <a:ea typeface="Calibri"/>
              <a:cs typeface="Calibri"/>
              <a:sym typeface="Calibri"/>
            </a:endParaRPr>
          </a:p>
        </p:txBody>
      </p:sp>
      <p:pic>
        <p:nvPicPr>
          <p:cNvPr id="778" name="Google Shape;778;p51"/>
          <p:cNvPicPr preferRelativeResize="0"/>
          <p:nvPr/>
        </p:nvPicPr>
        <p:blipFill>
          <a:blip r:embed="rId6">
            <a:alphaModFix/>
          </a:blip>
          <a:stretch>
            <a:fillRect/>
          </a:stretch>
        </p:blipFill>
        <p:spPr>
          <a:xfrm>
            <a:off x="9228087" y="4397651"/>
            <a:ext cx="1720275" cy="1720275"/>
          </a:xfrm>
          <a:prstGeom prst="rect">
            <a:avLst/>
          </a:prstGeom>
          <a:noFill/>
          <a:ln>
            <a:noFill/>
          </a:ln>
        </p:spPr>
      </p:pic>
      <p:sp>
        <p:nvSpPr>
          <p:cNvPr id="779" name="Google Shape;779;p51"/>
          <p:cNvSpPr/>
          <p:nvPr/>
        </p:nvSpPr>
        <p:spPr>
          <a:xfrm rot="1330565">
            <a:off x="3135839" y="2670697"/>
            <a:ext cx="1635695" cy="45375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rot="8826833">
            <a:off x="7447491" y="2601564"/>
            <a:ext cx="1464719" cy="45367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rot="-1797596">
            <a:off x="3425568" y="4641005"/>
            <a:ext cx="1635782" cy="45374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rot="-9248672">
            <a:off x="7365450" y="4596963"/>
            <a:ext cx="1635854" cy="45391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5264900" y="2868000"/>
            <a:ext cx="1873800" cy="1424400"/>
          </a:xfrm>
          <a:prstGeom prst="ellipse">
            <a:avLst/>
          </a:prstGeom>
          <a:solidFill>
            <a:srgbClr val="B6D7A8"/>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38761D"/>
                </a:solidFill>
              </a:rPr>
              <a:t>SCORE</a:t>
            </a:r>
            <a:endParaRPr b="1" sz="2400">
              <a:solidFill>
                <a:srgbClr val="38761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52"/>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90" name="Google Shape;790;p52"/>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91" name="Google Shape;791;p52"/>
          <p:cNvPicPr preferRelativeResize="0"/>
          <p:nvPr/>
        </p:nvPicPr>
        <p:blipFill>
          <a:blip r:embed="rId3">
            <a:alphaModFix/>
          </a:blip>
          <a:stretch>
            <a:fillRect/>
          </a:stretch>
        </p:blipFill>
        <p:spPr>
          <a:xfrm>
            <a:off x="1048450" y="4858525"/>
            <a:ext cx="1021676" cy="1021676"/>
          </a:xfrm>
          <a:prstGeom prst="rect">
            <a:avLst/>
          </a:prstGeom>
          <a:noFill/>
          <a:ln>
            <a:noFill/>
          </a:ln>
        </p:spPr>
      </p:pic>
      <p:pic>
        <p:nvPicPr>
          <p:cNvPr id="792" name="Google Shape;792;p52"/>
          <p:cNvPicPr preferRelativeResize="0"/>
          <p:nvPr/>
        </p:nvPicPr>
        <p:blipFill>
          <a:blip r:embed="rId4">
            <a:alphaModFix/>
          </a:blip>
          <a:stretch>
            <a:fillRect/>
          </a:stretch>
        </p:blipFill>
        <p:spPr>
          <a:xfrm>
            <a:off x="848238" y="3610101"/>
            <a:ext cx="1376726" cy="1140401"/>
          </a:xfrm>
          <a:prstGeom prst="rect">
            <a:avLst/>
          </a:prstGeom>
          <a:noFill/>
          <a:ln>
            <a:noFill/>
          </a:ln>
        </p:spPr>
      </p:pic>
      <p:pic>
        <p:nvPicPr>
          <p:cNvPr id="793" name="Google Shape;793;p52"/>
          <p:cNvPicPr preferRelativeResize="0"/>
          <p:nvPr/>
        </p:nvPicPr>
        <p:blipFill>
          <a:blip r:embed="rId5">
            <a:alphaModFix/>
          </a:blip>
          <a:stretch>
            <a:fillRect/>
          </a:stretch>
        </p:blipFill>
        <p:spPr>
          <a:xfrm>
            <a:off x="815695" y="536607"/>
            <a:ext cx="1221877" cy="1140400"/>
          </a:xfrm>
          <a:prstGeom prst="rect">
            <a:avLst/>
          </a:prstGeom>
          <a:noFill/>
          <a:ln>
            <a:noFill/>
          </a:ln>
        </p:spPr>
      </p:pic>
      <p:pic>
        <p:nvPicPr>
          <p:cNvPr id="794" name="Google Shape;794;p52"/>
          <p:cNvPicPr preferRelativeResize="0"/>
          <p:nvPr/>
        </p:nvPicPr>
        <p:blipFill>
          <a:blip r:embed="rId6">
            <a:alphaModFix/>
          </a:blip>
          <a:stretch>
            <a:fillRect/>
          </a:stretch>
        </p:blipFill>
        <p:spPr>
          <a:xfrm>
            <a:off x="803382" y="1987750"/>
            <a:ext cx="1311600" cy="1311600"/>
          </a:xfrm>
          <a:prstGeom prst="rect">
            <a:avLst/>
          </a:prstGeom>
          <a:noFill/>
          <a:ln>
            <a:noFill/>
          </a:ln>
        </p:spPr>
      </p:pic>
      <p:sp>
        <p:nvSpPr>
          <p:cNvPr id="795" name="Google Shape;795;p52"/>
          <p:cNvSpPr txBox="1"/>
          <p:nvPr/>
        </p:nvSpPr>
        <p:spPr>
          <a:xfrm>
            <a:off x="2679825" y="2335450"/>
            <a:ext cx="73902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𝑓2 = (</a:t>
            </a:r>
            <a:r>
              <a:rPr lang="en-US" sz="2400">
                <a:solidFill>
                  <a:schemeClr val="dk1"/>
                </a:solidFill>
                <a:latin typeface="Times New Roman"/>
                <a:ea typeface="Times New Roman"/>
                <a:cs typeface="Times New Roman"/>
                <a:sym typeface="Times New Roman"/>
              </a:rPr>
              <a:t>user</a:t>
            </a:r>
            <a:r>
              <a:rPr lang="en-US" sz="2400">
                <a:solidFill>
                  <a:schemeClr val="dk1"/>
                </a:solidFill>
                <a:latin typeface="Times New Roman"/>
                <a:ea typeface="Times New Roman"/>
                <a:cs typeface="Times New Roman"/>
                <a:sym typeface="Times New Roman"/>
              </a:rPr>
              <a:t> rated article a) ? (r - b) * (m/ ( m - b )) : 0</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96" name="Google Shape;796;p52"/>
          <p:cNvSpPr txBox="1"/>
          <p:nvPr/>
        </p:nvSpPr>
        <p:spPr>
          <a:xfrm>
            <a:off x="2679825" y="798700"/>
            <a:ext cx="73902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𝑓1 = (user clicked  article a) ? m : 0</a:t>
            </a:r>
            <a:endParaRPr sz="2400">
              <a:latin typeface="Calibri"/>
              <a:ea typeface="Calibri"/>
              <a:cs typeface="Calibri"/>
              <a:sym typeface="Calibri"/>
            </a:endParaRPr>
          </a:p>
        </p:txBody>
      </p:sp>
      <p:sp>
        <p:nvSpPr>
          <p:cNvPr id="797" name="Google Shape;797;p52"/>
          <p:cNvSpPr txBox="1"/>
          <p:nvPr/>
        </p:nvSpPr>
        <p:spPr>
          <a:xfrm>
            <a:off x="2679825" y="3872200"/>
            <a:ext cx="73902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𝑓3 = (</a:t>
            </a:r>
            <a:r>
              <a:rPr lang="en-US" sz="2400">
                <a:solidFill>
                  <a:schemeClr val="dk1"/>
                </a:solidFill>
                <a:latin typeface="Times New Roman"/>
                <a:ea typeface="Times New Roman"/>
                <a:cs typeface="Times New Roman"/>
                <a:sym typeface="Times New Roman"/>
              </a:rPr>
              <a:t>user</a:t>
            </a:r>
            <a:r>
              <a:rPr lang="en-US" sz="2400">
                <a:solidFill>
                  <a:schemeClr val="dk1"/>
                </a:solidFill>
                <a:latin typeface="Times New Roman"/>
                <a:ea typeface="Times New Roman"/>
                <a:cs typeface="Times New Roman"/>
                <a:sym typeface="Times New Roman"/>
              </a:rPr>
              <a:t> liked article </a:t>
            </a:r>
            <a:r>
              <a:rPr lang="en-US" sz="2400">
                <a:solidFill>
                  <a:schemeClr val="dk1"/>
                </a:solidFill>
                <a:latin typeface="Times New Roman"/>
                <a:ea typeface="Times New Roman"/>
                <a:cs typeface="Times New Roman"/>
                <a:sym typeface="Times New Roman"/>
              </a:rPr>
              <a:t>a</a:t>
            </a:r>
            <a:r>
              <a:rPr lang="en-US" sz="2400">
                <a:solidFill>
                  <a:schemeClr val="dk1"/>
                </a:solidFill>
                <a:latin typeface="Times New Roman"/>
                <a:ea typeface="Times New Roman"/>
                <a:cs typeface="Times New Roman"/>
                <a:sym typeface="Times New Roman"/>
              </a:rPr>
              <a:t>) ? m : 0</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8" name="Google Shape;798;p52"/>
          <p:cNvSpPr txBox="1"/>
          <p:nvPr/>
        </p:nvSpPr>
        <p:spPr>
          <a:xfrm>
            <a:off x="2763900" y="5165975"/>
            <a:ext cx="73902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𝑓4 = (</a:t>
            </a:r>
            <a:r>
              <a:rPr lang="en-US" sz="2400">
                <a:solidFill>
                  <a:schemeClr val="dk1"/>
                </a:solidFill>
                <a:latin typeface="Times New Roman"/>
                <a:ea typeface="Times New Roman"/>
                <a:cs typeface="Times New Roman"/>
                <a:sym typeface="Times New Roman"/>
              </a:rPr>
              <a:t>user</a:t>
            </a:r>
            <a:r>
              <a:rPr lang="en-US" sz="2400">
                <a:solidFill>
                  <a:schemeClr val="dk1"/>
                </a:solidFill>
                <a:latin typeface="Times New Roman"/>
                <a:ea typeface="Times New Roman"/>
                <a:cs typeface="Times New Roman"/>
                <a:sym typeface="Times New Roman"/>
              </a:rPr>
              <a:t> shared article a) ? m : 0</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7"/>
          <p:cNvSpPr txBox="1"/>
          <p:nvPr/>
        </p:nvSpPr>
        <p:spPr>
          <a:xfrm>
            <a:off x="1396580" y="477400"/>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Current Situation</a:t>
            </a:r>
            <a:endParaRPr/>
          </a:p>
        </p:txBody>
      </p:sp>
      <p:sp>
        <p:nvSpPr>
          <p:cNvPr id="171" name="Google Shape;171;p17"/>
          <p:cNvSpPr/>
          <p:nvPr/>
        </p:nvSpPr>
        <p:spPr>
          <a:xfrm rot="9246599">
            <a:off x="608462" y="647808"/>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17"/>
          <p:cNvSpPr txBox="1"/>
          <p:nvPr/>
        </p:nvSpPr>
        <p:spPr>
          <a:xfrm>
            <a:off x="900931" y="64333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73" name="Google Shape;173;p17"/>
          <p:cNvSpPr/>
          <p:nvPr/>
        </p:nvSpPr>
        <p:spPr>
          <a:xfrm rot="9246599">
            <a:off x="608461" y="647808"/>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17"/>
          <p:cNvSpPr txBox="1"/>
          <p:nvPr/>
        </p:nvSpPr>
        <p:spPr>
          <a:xfrm>
            <a:off x="900930" y="64333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75" name="Google Shape;175;p17"/>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6" name="Google Shape;176;p17"/>
          <p:cNvPicPr preferRelativeResize="0"/>
          <p:nvPr/>
        </p:nvPicPr>
        <p:blipFill>
          <a:blip r:embed="rId3">
            <a:alphaModFix/>
          </a:blip>
          <a:stretch>
            <a:fillRect/>
          </a:stretch>
        </p:blipFill>
        <p:spPr>
          <a:xfrm>
            <a:off x="1333438" y="2005250"/>
            <a:ext cx="3679270" cy="2291875"/>
          </a:xfrm>
          <a:prstGeom prst="rect">
            <a:avLst/>
          </a:prstGeom>
          <a:noFill/>
          <a:ln>
            <a:noFill/>
          </a:ln>
        </p:spPr>
      </p:pic>
      <p:pic>
        <p:nvPicPr>
          <p:cNvPr id="177" name="Google Shape;177;p17"/>
          <p:cNvPicPr preferRelativeResize="0"/>
          <p:nvPr/>
        </p:nvPicPr>
        <p:blipFill>
          <a:blip r:embed="rId4">
            <a:alphaModFix/>
          </a:blip>
          <a:stretch>
            <a:fillRect/>
          </a:stretch>
        </p:blipFill>
        <p:spPr>
          <a:xfrm>
            <a:off x="5721075" y="1894400"/>
            <a:ext cx="5134307" cy="2513575"/>
          </a:xfrm>
          <a:prstGeom prst="rect">
            <a:avLst/>
          </a:prstGeom>
          <a:noFill/>
          <a:ln>
            <a:noFill/>
          </a:ln>
        </p:spPr>
      </p:pic>
      <p:sp>
        <p:nvSpPr>
          <p:cNvPr id="178" name="Google Shape;178;p17"/>
          <p:cNvSpPr txBox="1"/>
          <p:nvPr/>
        </p:nvSpPr>
        <p:spPr>
          <a:xfrm>
            <a:off x="1841831" y="4598500"/>
            <a:ext cx="2662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Learning Courses</a:t>
            </a:r>
            <a:endParaRPr b="1" sz="1800">
              <a:latin typeface="Calibri"/>
              <a:ea typeface="Calibri"/>
              <a:cs typeface="Calibri"/>
              <a:sym typeface="Calibri"/>
            </a:endParaRPr>
          </a:p>
        </p:txBody>
      </p:sp>
      <p:sp>
        <p:nvSpPr>
          <p:cNvPr id="179" name="Google Shape;179;p17"/>
          <p:cNvSpPr txBox="1"/>
          <p:nvPr/>
        </p:nvSpPr>
        <p:spPr>
          <a:xfrm>
            <a:off x="7393013" y="4598500"/>
            <a:ext cx="1790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Blogs</a:t>
            </a:r>
            <a:endParaRPr b="1" sz="18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53"/>
          <p:cNvSpPr txBox="1"/>
          <p:nvPr>
            <p:ph idx="12" type="sldNum"/>
          </p:nvPr>
        </p:nvSpPr>
        <p:spPr>
          <a:xfrm>
            <a:off x="9897880" y="5986811"/>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05" name="Google Shape;805;p53"/>
          <p:cNvSpPr txBox="1"/>
          <p:nvPr>
            <p:ph idx="12" type="sldNum"/>
          </p:nvPr>
        </p:nvSpPr>
        <p:spPr>
          <a:xfrm>
            <a:off x="10393058" y="2664832"/>
            <a:ext cx="1311300" cy="17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6" name="Google Shape;806;p53"/>
          <p:cNvSpPr txBox="1"/>
          <p:nvPr>
            <p:ph idx="12" type="sldNum"/>
          </p:nvPr>
        </p:nvSpPr>
        <p:spPr>
          <a:xfrm>
            <a:off x="10393058" y="2664832"/>
            <a:ext cx="1311300" cy="17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07" name="Google Shape;807;p53"/>
          <p:cNvPicPr preferRelativeResize="0"/>
          <p:nvPr/>
        </p:nvPicPr>
        <p:blipFill>
          <a:blip r:embed="rId3">
            <a:alphaModFix/>
          </a:blip>
          <a:stretch>
            <a:fillRect/>
          </a:stretch>
        </p:blipFill>
        <p:spPr>
          <a:xfrm>
            <a:off x="144129" y="3936850"/>
            <a:ext cx="376068" cy="346725"/>
          </a:xfrm>
          <a:prstGeom prst="rect">
            <a:avLst/>
          </a:prstGeom>
          <a:noFill/>
          <a:ln>
            <a:noFill/>
          </a:ln>
        </p:spPr>
      </p:pic>
      <p:pic>
        <p:nvPicPr>
          <p:cNvPr id="808" name="Google Shape;808;p53"/>
          <p:cNvPicPr preferRelativeResize="0"/>
          <p:nvPr/>
        </p:nvPicPr>
        <p:blipFill>
          <a:blip r:embed="rId4">
            <a:alphaModFix/>
          </a:blip>
          <a:stretch>
            <a:fillRect/>
          </a:stretch>
        </p:blipFill>
        <p:spPr>
          <a:xfrm>
            <a:off x="79950" y="3210950"/>
            <a:ext cx="504428" cy="365101"/>
          </a:xfrm>
          <a:prstGeom prst="rect">
            <a:avLst/>
          </a:prstGeom>
          <a:noFill/>
          <a:ln>
            <a:noFill/>
          </a:ln>
        </p:spPr>
      </p:pic>
      <p:pic>
        <p:nvPicPr>
          <p:cNvPr id="809" name="Google Shape;809;p53"/>
          <p:cNvPicPr preferRelativeResize="0"/>
          <p:nvPr/>
        </p:nvPicPr>
        <p:blipFill>
          <a:blip r:embed="rId5">
            <a:alphaModFix/>
          </a:blip>
          <a:stretch>
            <a:fillRect/>
          </a:stretch>
        </p:blipFill>
        <p:spPr>
          <a:xfrm>
            <a:off x="119583" y="1841725"/>
            <a:ext cx="425160" cy="365100"/>
          </a:xfrm>
          <a:prstGeom prst="rect">
            <a:avLst/>
          </a:prstGeom>
          <a:noFill/>
          <a:ln>
            <a:noFill/>
          </a:ln>
        </p:spPr>
      </p:pic>
      <p:pic>
        <p:nvPicPr>
          <p:cNvPr id="810" name="Google Shape;810;p53"/>
          <p:cNvPicPr preferRelativeResize="0"/>
          <p:nvPr/>
        </p:nvPicPr>
        <p:blipFill>
          <a:blip r:embed="rId6">
            <a:alphaModFix/>
          </a:blip>
          <a:stretch>
            <a:fillRect/>
          </a:stretch>
        </p:blipFill>
        <p:spPr>
          <a:xfrm>
            <a:off x="119583" y="2550815"/>
            <a:ext cx="425160" cy="425160"/>
          </a:xfrm>
          <a:prstGeom prst="rect">
            <a:avLst/>
          </a:prstGeom>
          <a:noFill/>
          <a:ln>
            <a:noFill/>
          </a:ln>
        </p:spPr>
      </p:pic>
      <p:sp>
        <p:nvSpPr>
          <p:cNvPr id="811" name="Google Shape;811;p53"/>
          <p:cNvSpPr txBox="1"/>
          <p:nvPr/>
        </p:nvSpPr>
        <p:spPr>
          <a:xfrm>
            <a:off x="584400" y="2519000"/>
            <a:ext cx="47070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𝑓2 = (u rated article a) ? (r - b) * (m/ ( m - b )) : 0</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812" name="Google Shape;812;p53"/>
          <p:cNvSpPr txBox="1"/>
          <p:nvPr/>
        </p:nvSpPr>
        <p:spPr>
          <a:xfrm>
            <a:off x="584386" y="1790425"/>
            <a:ext cx="32541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𝑓1 = (u clicked  article a) ? m : 0</a:t>
            </a:r>
            <a:endParaRPr sz="1800">
              <a:latin typeface="Calibri"/>
              <a:ea typeface="Calibri"/>
              <a:cs typeface="Calibri"/>
              <a:sym typeface="Calibri"/>
            </a:endParaRPr>
          </a:p>
        </p:txBody>
      </p:sp>
      <p:sp>
        <p:nvSpPr>
          <p:cNvPr id="813" name="Google Shape;813;p53"/>
          <p:cNvSpPr txBox="1"/>
          <p:nvPr/>
        </p:nvSpPr>
        <p:spPr>
          <a:xfrm>
            <a:off x="584374" y="3247550"/>
            <a:ext cx="30072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𝑓3 = (u liked article a) ? m : 0</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4" name="Google Shape;814;p53"/>
          <p:cNvSpPr txBox="1"/>
          <p:nvPr/>
        </p:nvSpPr>
        <p:spPr>
          <a:xfrm>
            <a:off x="642375" y="3860925"/>
            <a:ext cx="31962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𝑓4 = (u shared article a) ? m : 0</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5" name="Google Shape;815;p53"/>
          <p:cNvSpPr txBox="1"/>
          <p:nvPr/>
        </p:nvSpPr>
        <p:spPr>
          <a:xfrm>
            <a:off x="6537825" y="307800"/>
            <a:ext cx="5136000" cy="20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980000"/>
                </a:solidFill>
                <a:latin typeface="Calibri"/>
                <a:ea typeface="Calibri"/>
                <a:cs typeface="Calibri"/>
                <a:sym typeface="Calibri"/>
              </a:rPr>
              <a:t>Example:</a:t>
            </a:r>
            <a:endParaRPr b="1" sz="2400">
              <a:solidFill>
                <a:srgbClr val="98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400">
                <a:solidFill>
                  <a:schemeClr val="dk1"/>
                </a:solidFill>
                <a:latin typeface="Times New Roman"/>
                <a:ea typeface="Times New Roman"/>
                <a:cs typeface="Times New Roman"/>
                <a:sym typeface="Times New Roman"/>
              </a:rPr>
              <a:t>Case 1</a:t>
            </a:r>
            <a:r>
              <a:rPr lang="en-US" sz="2400">
                <a:solidFill>
                  <a:schemeClr val="dk1"/>
                </a:solidFill>
                <a:latin typeface="Times New Roman"/>
                <a:ea typeface="Times New Roman"/>
                <a:cs typeface="Times New Roman"/>
                <a:sym typeface="Times New Roman"/>
              </a:rPr>
              <a:t>: </a:t>
            </a:r>
            <a:r>
              <a:rPr i="1" lang="en-US" sz="2400">
                <a:solidFill>
                  <a:schemeClr val="dk1"/>
                </a:solidFill>
                <a:latin typeface="Times New Roman"/>
                <a:ea typeface="Times New Roman"/>
                <a:cs typeface="Times New Roman"/>
                <a:sym typeface="Times New Roman"/>
              </a:rPr>
              <a:t>Not feedback available</a:t>
            </a:r>
            <a:endParaRPr i="1"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𝑓1 = 0; 𝑓2 = 0; 𝑓3 = 0; 𝑓4 = 0</a:t>
            </a:r>
            <a:endParaRPr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F= 0 (No feedback)</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
        <p:nvSpPr>
          <p:cNvPr id="816" name="Google Shape;816;p53"/>
          <p:cNvSpPr txBox="1"/>
          <p:nvPr/>
        </p:nvSpPr>
        <p:spPr>
          <a:xfrm>
            <a:off x="9887925" y="479225"/>
            <a:ext cx="8513400" cy="9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817" name="Google Shape;817;p53"/>
          <p:cNvSpPr txBox="1"/>
          <p:nvPr/>
        </p:nvSpPr>
        <p:spPr>
          <a:xfrm>
            <a:off x="6537825" y="2053650"/>
            <a:ext cx="6130800" cy="18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dk1"/>
                </a:solidFill>
                <a:latin typeface="Times New Roman"/>
                <a:ea typeface="Times New Roman"/>
                <a:cs typeface="Times New Roman"/>
                <a:sym typeface="Times New Roman"/>
              </a:rPr>
              <a:t>Case 2</a:t>
            </a:r>
            <a:r>
              <a:rPr lang="en-US" sz="2400">
                <a:solidFill>
                  <a:schemeClr val="dk1"/>
                </a:solidFill>
                <a:latin typeface="Times New Roman"/>
                <a:ea typeface="Times New Roman"/>
                <a:cs typeface="Times New Roman"/>
                <a:sym typeface="Times New Roman"/>
              </a:rPr>
              <a:t>: </a:t>
            </a:r>
            <a:r>
              <a:rPr i="1" lang="en-US" sz="2400">
                <a:solidFill>
                  <a:schemeClr val="dk1"/>
                </a:solidFill>
                <a:latin typeface="Times New Roman"/>
                <a:ea typeface="Times New Roman"/>
                <a:cs typeface="Times New Roman"/>
                <a:sym typeface="Times New Roman"/>
              </a:rPr>
              <a:t>Bad article</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US" sz="2400">
                <a:solidFill>
                  <a:schemeClr val="dk1"/>
                </a:solidFill>
                <a:latin typeface="Times New Roman"/>
                <a:ea typeface="Times New Roman"/>
                <a:cs typeface="Times New Roman"/>
                <a:sym typeface="Times New Roman"/>
              </a:rPr>
              <a:t>𝑓1 = 0; 𝑓2 = (1 - 2)* (5 / (5 - 2)) = −5/3;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𝑓3 = 0; 𝑓4 = 0</a:t>
            </a:r>
            <a:endParaRPr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US" sz="2400">
                <a:solidFill>
                  <a:schemeClr val="dk1"/>
                </a:solidFill>
                <a:latin typeface="Times New Roman"/>
                <a:ea typeface="Times New Roman"/>
                <a:cs typeface="Times New Roman"/>
                <a:sym typeface="Times New Roman"/>
              </a:rPr>
              <a:t>F= (𝑓1 + 𝑓2 + 𝑓3 + 𝑓4) / 4 = -5/12 </a:t>
            </a:r>
            <a:endParaRPr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818" name="Google Shape;818;p53"/>
          <p:cNvSpPr/>
          <p:nvPr/>
        </p:nvSpPr>
        <p:spPr>
          <a:xfrm>
            <a:off x="5320850" y="2932750"/>
            <a:ext cx="1217100" cy="4962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3"/>
          <p:cNvSpPr txBox="1"/>
          <p:nvPr/>
        </p:nvSpPr>
        <p:spPr>
          <a:xfrm>
            <a:off x="6612725" y="3707275"/>
            <a:ext cx="5395800" cy="25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dk1"/>
                </a:solidFill>
                <a:latin typeface="Times New Roman"/>
                <a:ea typeface="Times New Roman"/>
                <a:cs typeface="Times New Roman"/>
                <a:sym typeface="Times New Roman"/>
              </a:rPr>
              <a:t>Case 3</a:t>
            </a:r>
            <a:r>
              <a:rPr lang="en-US" sz="2400">
                <a:solidFill>
                  <a:schemeClr val="dk1"/>
                </a:solidFill>
                <a:latin typeface="Times New Roman"/>
                <a:ea typeface="Times New Roman"/>
                <a:cs typeface="Times New Roman"/>
                <a:sym typeface="Times New Roman"/>
              </a:rPr>
              <a:t>: </a:t>
            </a:r>
            <a:r>
              <a:rPr i="1" lang="en-US" sz="2400">
                <a:solidFill>
                  <a:schemeClr val="dk1"/>
                </a:solidFill>
                <a:latin typeface="Times New Roman"/>
                <a:ea typeface="Times New Roman"/>
                <a:cs typeface="Times New Roman"/>
                <a:sym typeface="Times New Roman"/>
              </a:rPr>
              <a:t>Best article</a:t>
            </a:r>
            <a:endParaRPr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𝑓1 = 5; 𝑓2 = (5 - 2)* (5 / (5 - 2)) = 5; </a:t>
            </a:r>
            <a:endParaRPr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𝑓3 = 5; 𝑓4 = 5</a:t>
            </a:r>
            <a:endParaRPr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F= (𝑓1 + 𝑓2 + 𝑓3 + 𝑓4) / 4 = 5</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54"/>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lh3.googleusercontent.com/hMchouQPYbyvWHDaNm8VLy9sjGRYhxg2kH27m_I5nHvciKl_KVEjy-TH9WK7z_Kb8ji56AkApa4Aq-HvbBjo7cVo90iYX1yGTgViBfrcXjjtgMFGN8FGQNBtCIuMssExFxLu6E4Z" id="825" name="Google Shape;825;p54"/>
          <p:cNvPicPr preferRelativeResize="0"/>
          <p:nvPr/>
        </p:nvPicPr>
        <p:blipFill rotWithShape="1">
          <a:blip r:embed="rId3">
            <a:alphaModFix/>
          </a:blip>
          <a:srcRect b="0" l="0" r="0" t="0"/>
          <a:stretch/>
        </p:blipFill>
        <p:spPr>
          <a:xfrm>
            <a:off x="7754713" y="523000"/>
            <a:ext cx="4311175" cy="3598825"/>
          </a:xfrm>
          <a:prstGeom prst="rect">
            <a:avLst/>
          </a:prstGeom>
          <a:noFill/>
          <a:ln>
            <a:noFill/>
          </a:ln>
        </p:spPr>
      </p:pic>
      <p:sp>
        <p:nvSpPr>
          <p:cNvPr id="826" name="Google Shape;826;p54"/>
          <p:cNvSpPr/>
          <p:nvPr/>
        </p:nvSpPr>
        <p:spPr>
          <a:xfrm>
            <a:off x="4193813" y="3622857"/>
            <a:ext cx="3276600" cy="30480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 name="Google Shape;827;p54"/>
          <p:cNvSpPr txBox="1"/>
          <p:nvPr/>
        </p:nvSpPr>
        <p:spPr>
          <a:xfrm>
            <a:off x="4403469" y="4069600"/>
            <a:ext cx="3075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Normalized utility matrix Y</a:t>
            </a:r>
            <a:endParaRPr/>
          </a:p>
        </p:txBody>
      </p:sp>
      <p:sp>
        <p:nvSpPr>
          <p:cNvPr id="828" name="Google Shape;828;p54"/>
          <p:cNvSpPr txBox="1"/>
          <p:nvPr/>
        </p:nvSpPr>
        <p:spPr>
          <a:xfrm>
            <a:off x="4046062" y="4611744"/>
            <a:ext cx="439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a:t>
            </a:r>
            <a:endParaRPr sz="1800">
              <a:solidFill>
                <a:srgbClr val="FF0000"/>
              </a:solidFill>
              <a:latin typeface="Calibri"/>
              <a:ea typeface="Calibri"/>
              <a:cs typeface="Calibri"/>
              <a:sym typeface="Calibri"/>
            </a:endParaRPr>
          </a:p>
        </p:txBody>
      </p:sp>
      <p:sp>
        <p:nvSpPr>
          <p:cNvPr id="829" name="Google Shape;829;p54"/>
          <p:cNvSpPr txBox="1"/>
          <p:nvPr/>
        </p:nvSpPr>
        <p:spPr>
          <a:xfrm>
            <a:off x="4215793" y="1196921"/>
            <a:ext cx="3162000" cy="193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subtract from each rating the average value calculated in </a:t>
            </a:r>
            <a:r>
              <a:rPr lang="en-US" sz="2000">
                <a:solidFill>
                  <a:srgbClr val="FF0000"/>
                </a:solidFill>
                <a:latin typeface="Calibri"/>
                <a:ea typeface="Calibri"/>
                <a:cs typeface="Calibri"/>
                <a:sym typeface="Calibri"/>
              </a:rPr>
              <a:t>(*).</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replace the unknown values with </a:t>
            </a:r>
            <a:r>
              <a:rPr lang="en-US" sz="2000">
                <a:solidFill>
                  <a:srgbClr val="FF0000"/>
                </a:solidFill>
                <a:latin typeface="Calibri"/>
                <a:ea typeface="Calibri"/>
                <a:cs typeface="Calibri"/>
                <a:sym typeface="Calibri"/>
              </a:rPr>
              <a:t>0</a:t>
            </a:r>
            <a:endParaRPr/>
          </a:p>
        </p:txBody>
      </p:sp>
      <p:sp>
        <p:nvSpPr>
          <p:cNvPr id="830" name="Google Shape;830;p54"/>
          <p:cNvSpPr txBox="1"/>
          <p:nvPr/>
        </p:nvSpPr>
        <p:spPr>
          <a:xfrm>
            <a:off x="1754675" y="5211225"/>
            <a:ext cx="4956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Calibri"/>
                <a:ea typeface="Calibri"/>
                <a:cs typeface="Calibri"/>
                <a:sym typeface="Calibri"/>
              </a:rPr>
              <a:t>A</a:t>
            </a:r>
            <a:endParaRPr sz="3000">
              <a:latin typeface="Calibri"/>
              <a:ea typeface="Calibri"/>
              <a:cs typeface="Calibri"/>
              <a:sym typeface="Calibri"/>
            </a:endParaRPr>
          </a:p>
        </p:txBody>
      </p:sp>
      <p:sp>
        <p:nvSpPr>
          <p:cNvPr id="831" name="Google Shape;831;p54"/>
          <p:cNvSpPr txBox="1"/>
          <p:nvPr/>
        </p:nvSpPr>
        <p:spPr>
          <a:xfrm>
            <a:off x="9742875" y="5211225"/>
            <a:ext cx="4956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Calibri"/>
                <a:ea typeface="Calibri"/>
                <a:cs typeface="Calibri"/>
                <a:sym typeface="Calibri"/>
              </a:rPr>
              <a:t>B</a:t>
            </a:r>
            <a:endParaRPr sz="3000">
              <a:latin typeface="Calibri"/>
              <a:ea typeface="Calibri"/>
              <a:cs typeface="Calibri"/>
              <a:sym typeface="Calibri"/>
            </a:endParaRPr>
          </a:p>
        </p:txBody>
      </p:sp>
      <p:pic>
        <p:nvPicPr>
          <p:cNvPr id="832" name="Google Shape;832;p54"/>
          <p:cNvPicPr preferRelativeResize="0"/>
          <p:nvPr/>
        </p:nvPicPr>
        <p:blipFill>
          <a:blip r:embed="rId4">
            <a:alphaModFix/>
          </a:blip>
          <a:stretch>
            <a:fillRect/>
          </a:stretch>
        </p:blipFill>
        <p:spPr>
          <a:xfrm>
            <a:off x="144938" y="4121825"/>
            <a:ext cx="3901125" cy="954775"/>
          </a:xfrm>
          <a:prstGeom prst="rect">
            <a:avLst/>
          </a:prstGeom>
          <a:noFill/>
          <a:ln>
            <a:noFill/>
          </a:ln>
        </p:spPr>
      </p:pic>
      <p:pic>
        <p:nvPicPr>
          <p:cNvPr id="833" name="Google Shape;833;p54"/>
          <p:cNvPicPr preferRelativeResize="0"/>
          <p:nvPr/>
        </p:nvPicPr>
        <p:blipFill>
          <a:blip r:embed="rId5">
            <a:alphaModFix/>
          </a:blip>
          <a:stretch>
            <a:fillRect/>
          </a:stretch>
        </p:blipFill>
        <p:spPr>
          <a:xfrm>
            <a:off x="140000" y="943174"/>
            <a:ext cx="3901100" cy="2984476"/>
          </a:xfrm>
          <a:prstGeom prst="rect">
            <a:avLst/>
          </a:prstGeom>
          <a:noFill/>
          <a:ln>
            <a:noFill/>
          </a:ln>
        </p:spPr>
      </p:pic>
      <p:sp>
        <p:nvSpPr>
          <p:cNvPr id="834" name="Google Shape;834;p54"/>
          <p:cNvSpPr/>
          <p:nvPr/>
        </p:nvSpPr>
        <p:spPr>
          <a:xfrm>
            <a:off x="626450" y="1539900"/>
            <a:ext cx="533400" cy="22734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Google Shape;835;p54"/>
          <p:cNvSpPr/>
          <p:nvPr/>
        </p:nvSpPr>
        <p:spPr>
          <a:xfrm>
            <a:off x="626450" y="4575900"/>
            <a:ext cx="533400" cy="44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6" name="Google Shape;836;p54"/>
          <p:cNvSpPr/>
          <p:nvPr/>
        </p:nvSpPr>
        <p:spPr>
          <a:xfrm>
            <a:off x="8375000" y="1319425"/>
            <a:ext cx="533400" cy="44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55"/>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43" name="Google Shape;843;p55"/>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lh3.googleusercontent.com/hMchouQPYbyvWHDaNm8VLy9sjGRYhxg2kH27m_I5nHvciKl_KVEjy-TH9WK7z_Kb8ji56AkApa4Aq-HvbBjo7cVo90iYX1yGTgViBfrcXjjtgMFGN8FGQNBtCIuMssExFxLu6E4Z" id="844" name="Google Shape;844;p55"/>
          <p:cNvPicPr preferRelativeResize="0"/>
          <p:nvPr/>
        </p:nvPicPr>
        <p:blipFill rotWithShape="1">
          <a:blip r:embed="rId3">
            <a:alphaModFix/>
          </a:blip>
          <a:srcRect b="0" l="0" r="0" t="0"/>
          <a:stretch/>
        </p:blipFill>
        <p:spPr>
          <a:xfrm>
            <a:off x="61800" y="143200"/>
            <a:ext cx="3997048" cy="3420800"/>
          </a:xfrm>
          <a:prstGeom prst="rect">
            <a:avLst/>
          </a:prstGeom>
          <a:noFill/>
          <a:ln>
            <a:noFill/>
          </a:ln>
        </p:spPr>
      </p:pic>
      <p:pic>
        <p:nvPicPr>
          <p:cNvPr descr="https://lh6.googleusercontent.com/MLwEpnK2MG4_4Dj_SUaHmq-KIbcUgq_Wyy1wJwt4sv6DummN8JouJ4gmuKsK5o3kAGObo7WMLB97g4Qc33vkGeDvTP5A1Kz3rUKsmSnWhh-XccFBRxRfoVUMRznPit-AIqJ7pvQe" id="845" name="Google Shape;845;p55"/>
          <p:cNvPicPr preferRelativeResize="0"/>
          <p:nvPr/>
        </p:nvPicPr>
        <p:blipFill rotWithShape="1">
          <a:blip r:embed="rId4">
            <a:alphaModFix/>
          </a:blip>
          <a:srcRect b="0" l="0" r="0" t="0"/>
          <a:stretch/>
        </p:blipFill>
        <p:spPr>
          <a:xfrm>
            <a:off x="8040624" y="0"/>
            <a:ext cx="3997049" cy="3788492"/>
          </a:xfrm>
          <a:prstGeom prst="rect">
            <a:avLst/>
          </a:prstGeom>
          <a:noFill/>
          <a:ln>
            <a:noFill/>
          </a:ln>
        </p:spPr>
      </p:pic>
      <p:sp>
        <p:nvSpPr>
          <p:cNvPr id="846" name="Google Shape;846;p55"/>
          <p:cNvSpPr txBox="1"/>
          <p:nvPr/>
        </p:nvSpPr>
        <p:spPr>
          <a:xfrm>
            <a:off x="4137963" y="1488938"/>
            <a:ext cx="3912900" cy="81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Measurement of similarity between </a:t>
            </a:r>
            <a:r>
              <a:rPr lang="en-US" sz="2000">
                <a:solidFill>
                  <a:schemeClr val="dk1"/>
                </a:solidFill>
                <a:latin typeface="Calibri"/>
                <a:ea typeface="Calibri"/>
                <a:cs typeface="Calibri"/>
                <a:sym typeface="Calibri"/>
              </a:rPr>
              <a:t>u</a:t>
            </a:r>
            <a:r>
              <a:rPr lang="en-US" sz="2000">
                <a:solidFill>
                  <a:schemeClr val="dk1"/>
                </a:solidFill>
                <a:latin typeface="Calibri"/>
                <a:ea typeface="Calibri"/>
                <a:cs typeface="Calibri"/>
                <a:sym typeface="Calibri"/>
              </a:rPr>
              <a:t>sers</a:t>
            </a:r>
            <a:r>
              <a:rPr lang="en-US"/>
              <a:t> </a:t>
            </a:r>
            <a:r>
              <a:rPr lang="en-US" sz="2000">
                <a:solidFill>
                  <a:schemeClr val="dk1"/>
                </a:solidFill>
                <a:latin typeface="Calibri"/>
                <a:ea typeface="Calibri"/>
                <a:cs typeface="Calibri"/>
                <a:sym typeface="Calibri"/>
              </a:rPr>
              <a:t>(Cosine similarity)</a:t>
            </a:r>
            <a:endParaRPr/>
          </a:p>
        </p:txBody>
      </p:sp>
      <p:pic>
        <p:nvPicPr>
          <p:cNvPr descr="https://lh6.googleusercontent.com/zna-5gZNl6Lp9gzck8VxKZO9-c_J7MXI0lcMBOkqevdvro_XxLGR14FlaKOSq2IAAMxs2Ry7CaDNsTk7DZ5gfwaAEknzYkCa5yCqmBCqIqPXPvdgbi5TgkZ0HrGV9YjVv-3Yd80N" id="847" name="Google Shape;847;p55"/>
          <p:cNvPicPr preferRelativeResize="0"/>
          <p:nvPr/>
        </p:nvPicPr>
        <p:blipFill rotWithShape="1">
          <a:blip r:embed="rId5">
            <a:alphaModFix/>
          </a:blip>
          <a:srcRect b="0" l="0" r="0" t="0"/>
          <a:stretch/>
        </p:blipFill>
        <p:spPr>
          <a:xfrm>
            <a:off x="5817500" y="3913000"/>
            <a:ext cx="6371325" cy="973648"/>
          </a:xfrm>
          <a:prstGeom prst="rect">
            <a:avLst/>
          </a:prstGeom>
          <a:noFill/>
          <a:ln>
            <a:noFill/>
          </a:ln>
        </p:spPr>
      </p:pic>
      <p:sp>
        <p:nvSpPr>
          <p:cNvPr id="848" name="Google Shape;848;p55"/>
          <p:cNvSpPr/>
          <p:nvPr/>
        </p:nvSpPr>
        <p:spPr>
          <a:xfrm>
            <a:off x="4466675" y="2819682"/>
            <a:ext cx="3276600" cy="30480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55"/>
          <p:cNvSpPr txBox="1"/>
          <p:nvPr/>
        </p:nvSpPr>
        <p:spPr>
          <a:xfrm>
            <a:off x="365075" y="3429000"/>
            <a:ext cx="17607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980000"/>
                </a:solidFill>
                <a:latin typeface="Calibri"/>
                <a:ea typeface="Calibri"/>
                <a:cs typeface="Calibri"/>
                <a:sym typeface="Calibri"/>
              </a:rPr>
              <a:t>Example</a:t>
            </a:r>
            <a:r>
              <a:rPr lang="en-US" sz="2400">
                <a:solidFill>
                  <a:srgbClr val="980000"/>
                </a:solidFill>
                <a:latin typeface="Calibri"/>
                <a:ea typeface="Calibri"/>
                <a:cs typeface="Calibri"/>
                <a:sym typeface="Calibri"/>
              </a:rPr>
              <a:t>:</a:t>
            </a:r>
            <a:endParaRPr sz="2400">
              <a:solidFill>
                <a:srgbClr val="980000"/>
              </a:solidFill>
              <a:latin typeface="Calibri"/>
              <a:ea typeface="Calibri"/>
              <a:cs typeface="Calibri"/>
              <a:sym typeface="Calibri"/>
            </a:endParaRPr>
          </a:p>
        </p:txBody>
      </p:sp>
      <p:sp>
        <p:nvSpPr>
          <p:cNvPr id="850" name="Google Shape;850;p55"/>
          <p:cNvSpPr/>
          <p:nvPr/>
        </p:nvSpPr>
        <p:spPr>
          <a:xfrm>
            <a:off x="5291425" y="4278986"/>
            <a:ext cx="596400" cy="30480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1" name="Google Shape;851;p55"/>
          <p:cNvSpPr/>
          <p:nvPr/>
        </p:nvSpPr>
        <p:spPr>
          <a:xfrm>
            <a:off x="9068100" y="587025"/>
            <a:ext cx="533400" cy="44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2" name="Google Shape;852;p55"/>
          <p:cNvPicPr preferRelativeResize="0"/>
          <p:nvPr/>
        </p:nvPicPr>
        <p:blipFill rotWithShape="1">
          <a:blip r:embed="rId6">
            <a:alphaModFix/>
          </a:blip>
          <a:srcRect b="0" l="-1560" r="1559" t="0"/>
          <a:stretch/>
        </p:blipFill>
        <p:spPr>
          <a:xfrm>
            <a:off x="442025" y="4827675"/>
            <a:ext cx="11190624" cy="1088850"/>
          </a:xfrm>
          <a:prstGeom prst="rect">
            <a:avLst/>
          </a:prstGeom>
          <a:noFill/>
          <a:ln>
            <a:noFill/>
          </a:ln>
        </p:spPr>
      </p:pic>
      <p:pic>
        <p:nvPicPr>
          <p:cNvPr id="853" name="Google Shape;853;p55"/>
          <p:cNvPicPr preferRelativeResize="0"/>
          <p:nvPr/>
        </p:nvPicPr>
        <p:blipFill>
          <a:blip r:embed="rId7">
            <a:alphaModFix/>
          </a:blip>
          <a:stretch>
            <a:fillRect/>
          </a:stretch>
        </p:blipFill>
        <p:spPr>
          <a:xfrm>
            <a:off x="61800" y="3991150"/>
            <a:ext cx="5014301" cy="810600"/>
          </a:xfrm>
          <a:prstGeom prst="rect">
            <a:avLst/>
          </a:prstGeom>
          <a:noFill/>
          <a:ln>
            <a:noFill/>
          </a:ln>
        </p:spPr>
      </p:pic>
      <p:sp>
        <p:nvSpPr>
          <p:cNvPr id="854" name="Google Shape;854;p55"/>
          <p:cNvSpPr/>
          <p:nvPr/>
        </p:nvSpPr>
        <p:spPr>
          <a:xfrm>
            <a:off x="11099250" y="5150250"/>
            <a:ext cx="714600" cy="4437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 name="Google Shape;855;p55"/>
          <p:cNvSpPr/>
          <p:nvPr/>
        </p:nvSpPr>
        <p:spPr>
          <a:xfrm>
            <a:off x="669725" y="895850"/>
            <a:ext cx="462600" cy="25332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 name="Google Shape;856;p55"/>
          <p:cNvSpPr/>
          <p:nvPr/>
        </p:nvSpPr>
        <p:spPr>
          <a:xfrm>
            <a:off x="1132325" y="895850"/>
            <a:ext cx="462600" cy="25332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pic>
        <p:nvPicPr>
          <p:cNvPr descr="https://lh3.googleusercontent.com/hMchouQPYbyvWHDaNm8VLy9sjGRYhxg2kH27m_I5nHvciKl_KVEjy-TH9WK7z_Kb8ji56AkApa4Aq-HvbBjo7cVo90iYX1yGTgViBfrcXjjtgMFGN8FGQNBtCIuMssExFxLu6E4Z" id="862" name="Google Shape;862;p56"/>
          <p:cNvPicPr preferRelativeResize="0"/>
          <p:nvPr/>
        </p:nvPicPr>
        <p:blipFill rotWithShape="1">
          <a:blip r:embed="rId3">
            <a:alphaModFix/>
          </a:blip>
          <a:srcRect b="0" l="0" r="0" t="0"/>
          <a:stretch/>
        </p:blipFill>
        <p:spPr>
          <a:xfrm>
            <a:off x="383038" y="-180050"/>
            <a:ext cx="4354299" cy="3456225"/>
          </a:xfrm>
          <a:prstGeom prst="rect">
            <a:avLst/>
          </a:prstGeom>
          <a:noFill/>
          <a:ln>
            <a:noFill/>
          </a:ln>
        </p:spPr>
      </p:pic>
      <p:cxnSp>
        <p:nvCxnSpPr>
          <p:cNvPr id="863" name="Google Shape;863;p56"/>
          <p:cNvCxnSpPr/>
          <p:nvPr/>
        </p:nvCxnSpPr>
        <p:spPr>
          <a:xfrm>
            <a:off x="0" y="3930736"/>
            <a:ext cx="12209938" cy="0"/>
          </a:xfrm>
          <a:prstGeom prst="straightConnector1">
            <a:avLst/>
          </a:prstGeom>
          <a:noFill/>
          <a:ln cap="flat" cmpd="sng" w="12700">
            <a:solidFill>
              <a:srgbClr val="7F7F7F"/>
            </a:solidFill>
            <a:prstDash val="dot"/>
            <a:round/>
            <a:headEnd len="sm" w="sm" type="none"/>
            <a:tailEnd len="sm" w="sm" type="none"/>
          </a:ln>
        </p:spPr>
      </p:cxnSp>
      <p:pic>
        <p:nvPicPr>
          <p:cNvPr descr="https://lh3.googleusercontent.com/8pQkHFC4uTukcqlG0h-ARBF8R6T0F59K7Rf0tKdOl7buL1u8ZiuF2oCP43OplY77IOcR7eKi52s2SG9uvpNMpGNSTCR-FWzJKxOjBlHrJsRDH4fc95SqS7K2z-vEJoJCWgfhStqD" id="864" name="Google Shape;864;p56"/>
          <p:cNvPicPr preferRelativeResize="0"/>
          <p:nvPr/>
        </p:nvPicPr>
        <p:blipFill rotWithShape="1">
          <a:blip r:embed="rId4">
            <a:alphaModFix/>
          </a:blip>
          <a:srcRect b="0" l="0" r="0" t="0"/>
          <a:stretch/>
        </p:blipFill>
        <p:spPr>
          <a:xfrm>
            <a:off x="7789950" y="3283200"/>
            <a:ext cx="4354299" cy="3025800"/>
          </a:xfrm>
          <a:prstGeom prst="rect">
            <a:avLst/>
          </a:prstGeom>
          <a:noFill/>
          <a:ln>
            <a:noFill/>
          </a:ln>
        </p:spPr>
      </p:pic>
      <p:sp>
        <p:nvSpPr>
          <p:cNvPr id="865" name="Google Shape;865;p56"/>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6" name="Google Shape;866;p56"/>
          <p:cNvSpPr/>
          <p:nvPr/>
        </p:nvSpPr>
        <p:spPr>
          <a:xfrm>
            <a:off x="1013363" y="1095425"/>
            <a:ext cx="533400" cy="5037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 name="Google Shape;867;p56"/>
          <p:cNvSpPr/>
          <p:nvPr/>
        </p:nvSpPr>
        <p:spPr>
          <a:xfrm>
            <a:off x="2555887" y="1095425"/>
            <a:ext cx="533400" cy="44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 name="Google Shape;868;p56"/>
          <p:cNvSpPr/>
          <p:nvPr/>
        </p:nvSpPr>
        <p:spPr>
          <a:xfrm>
            <a:off x="3621762" y="1095425"/>
            <a:ext cx="533400" cy="44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9" name="Google Shape;869;p56"/>
          <p:cNvSpPr/>
          <p:nvPr/>
        </p:nvSpPr>
        <p:spPr>
          <a:xfrm>
            <a:off x="5152425" y="4796700"/>
            <a:ext cx="1699800" cy="30480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70" name="Google Shape;870;p56"/>
          <p:cNvPicPr preferRelativeResize="0"/>
          <p:nvPr/>
        </p:nvPicPr>
        <p:blipFill>
          <a:blip r:embed="rId5">
            <a:alphaModFix/>
          </a:blip>
          <a:stretch>
            <a:fillRect/>
          </a:stretch>
        </p:blipFill>
        <p:spPr>
          <a:xfrm>
            <a:off x="337750" y="3589200"/>
            <a:ext cx="4444874" cy="2719800"/>
          </a:xfrm>
          <a:prstGeom prst="rect">
            <a:avLst/>
          </a:prstGeom>
          <a:noFill/>
          <a:ln>
            <a:noFill/>
          </a:ln>
        </p:spPr>
      </p:pic>
      <p:pic>
        <p:nvPicPr>
          <p:cNvPr descr="https://lh6.googleusercontent.com/MLwEpnK2MG4_4Dj_SUaHmq-KIbcUgq_Wyy1wJwt4sv6DummN8JouJ4gmuKsK5o3kAGObo7WMLB97g4Qc33vkGeDvTP5A1Kz3rUKsmSnWhh-XccFBRxRfoVUMRznPit-AIqJ7pvQe" id="871" name="Google Shape;871;p56"/>
          <p:cNvPicPr preferRelativeResize="0"/>
          <p:nvPr/>
        </p:nvPicPr>
        <p:blipFill rotWithShape="1">
          <a:blip r:embed="rId6">
            <a:alphaModFix/>
          </a:blip>
          <a:srcRect b="0" l="0" r="0" t="0"/>
          <a:stretch/>
        </p:blipFill>
        <p:spPr>
          <a:xfrm>
            <a:off x="7871600" y="-180062"/>
            <a:ext cx="4191000" cy="3609051"/>
          </a:xfrm>
          <a:prstGeom prst="rect">
            <a:avLst/>
          </a:prstGeom>
          <a:noFill/>
          <a:ln>
            <a:noFill/>
          </a:ln>
        </p:spPr>
      </p:pic>
      <p:sp>
        <p:nvSpPr>
          <p:cNvPr id="872" name="Google Shape;872;p56"/>
          <p:cNvSpPr/>
          <p:nvPr/>
        </p:nvSpPr>
        <p:spPr>
          <a:xfrm>
            <a:off x="8531575" y="777963"/>
            <a:ext cx="533400" cy="44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p56"/>
          <p:cNvSpPr/>
          <p:nvPr/>
        </p:nvSpPr>
        <p:spPr>
          <a:xfrm>
            <a:off x="9950487" y="777963"/>
            <a:ext cx="533400" cy="44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4" name="Google Shape;874;p56"/>
          <p:cNvSpPr/>
          <p:nvPr/>
        </p:nvSpPr>
        <p:spPr>
          <a:xfrm>
            <a:off x="10936925" y="777963"/>
            <a:ext cx="533400" cy="44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57"/>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81" name="Google Shape;881;p57"/>
          <p:cNvPicPr preferRelativeResize="0"/>
          <p:nvPr/>
        </p:nvPicPr>
        <p:blipFill rotWithShape="1">
          <a:blip r:embed="rId3">
            <a:alphaModFix/>
          </a:blip>
          <a:srcRect b="0" l="0" r="0" t="0"/>
          <a:stretch/>
        </p:blipFill>
        <p:spPr>
          <a:xfrm>
            <a:off x="4137336" y="4302284"/>
            <a:ext cx="4345483" cy="742130"/>
          </a:xfrm>
          <a:prstGeom prst="rect">
            <a:avLst/>
          </a:prstGeom>
          <a:noFill/>
          <a:ln>
            <a:noFill/>
          </a:ln>
        </p:spPr>
      </p:pic>
      <p:pic>
        <p:nvPicPr>
          <p:cNvPr descr="https://lh5.googleusercontent.com/YhthABmAkF_S4Lj9IQ2eQuDArHbPX59ymIl8qjKynOfxxJjUZmsDT4fUdLQJhuQ4O1FLOdjeGHLgecAZHGtIH4U2lHf9loY5Mrsq6Fi8QC7l7ySpu66swi8pr0DQJeKNWh9BzGjH" id="882" name="Google Shape;882;p57"/>
          <p:cNvPicPr preferRelativeResize="0"/>
          <p:nvPr/>
        </p:nvPicPr>
        <p:blipFill rotWithShape="1">
          <a:blip r:embed="rId4">
            <a:alphaModFix/>
          </a:blip>
          <a:srcRect b="0" l="0" r="0" t="0"/>
          <a:stretch/>
        </p:blipFill>
        <p:spPr>
          <a:xfrm>
            <a:off x="8123200" y="1359400"/>
            <a:ext cx="3879750" cy="3164925"/>
          </a:xfrm>
          <a:prstGeom prst="rect">
            <a:avLst/>
          </a:prstGeom>
          <a:noFill/>
          <a:ln>
            <a:noFill/>
          </a:ln>
        </p:spPr>
      </p:pic>
      <p:sp>
        <p:nvSpPr>
          <p:cNvPr id="883" name="Google Shape;883;p57"/>
          <p:cNvSpPr txBox="1"/>
          <p:nvPr/>
        </p:nvSpPr>
        <p:spPr>
          <a:xfrm>
            <a:off x="4503675" y="2018650"/>
            <a:ext cx="3792900" cy="136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Converting standardized values to scale </a:t>
            </a:r>
            <a:r>
              <a:rPr lang="en-US" sz="2000">
                <a:solidFill>
                  <a:srgbClr val="FF0000"/>
                </a:solidFill>
                <a:latin typeface="Calibri"/>
                <a:ea typeface="Calibri"/>
                <a:cs typeface="Calibri"/>
                <a:sym typeface="Calibri"/>
              </a:rPr>
              <a:t>5</a:t>
            </a:r>
            <a:r>
              <a:rPr lang="en-US" sz="2000">
                <a:solidFill>
                  <a:schemeClr val="dk1"/>
                </a:solidFill>
                <a:latin typeface="Calibri"/>
                <a:ea typeface="Calibri"/>
                <a:cs typeface="Calibri"/>
                <a:sym typeface="Calibri"/>
              </a:rPr>
              <a:t> can be done by adding columns of the Y matrix with the </a:t>
            </a:r>
            <a:r>
              <a:rPr lang="en-US" sz="2000">
                <a:solidFill>
                  <a:srgbClr val="FF0000"/>
                </a:solidFill>
                <a:latin typeface="Calibri"/>
                <a:ea typeface="Calibri"/>
                <a:cs typeface="Calibri"/>
                <a:sym typeface="Calibri"/>
              </a:rPr>
              <a:t>average rating </a:t>
            </a:r>
            <a:r>
              <a:rPr lang="en-US" sz="2000">
                <a:solidFill>
                  <a:schemeClr val="dk1"/>
                </a:solidFill>
                <a:latin typeface="Calibri"/>
                <a:ea typeface="Calibri"/>
                <a:cs typeface="Calibri"/>
                <a:sym typeface="Calibri"/>
              </a:rPr>
              <a:t>of each user</a:t>
            </a:r>
            <a:endParaRPr/>
          </a:p>
        </p:txBody>
      </p:sp>
      <p:pic>
        <p:nvPicPr>
          <p:cNvPr descr="https://lh3.googleusercontent.com/8pQkHFC4uTukcqlG0h-ARBF8R6T0F59K7Rf0tKdOl7buL1u8ZiuF2oCP43OplY77IOcR7eKi52s2SG9uvpNMpGNSTCR-FWzJKxOjBlHrJsRDH4fc95SqS7K2z-vEJoJCWgfhStqD" id="884" name="Google Shape;884;p57"/>
          <p:cNvPicPr preferRelativeResize="0"/>
          <p:nvPr/>
        </p:nvPicPr>
        <p:blipFill rotWithShape="1">
          <a:blip r:embed="rId5">
            <a:alphaModFix/>
          </a:blip>
          <a:srcRect b="0" l="0" r="0" t="0"/>
          <a:stretch/>
        </p:blipFill>
        <p:spPr>
          <a:xfrm>
            <a:off x="0" y="1175825"/>
            <a:ext cx="4503675" cy="3532076"/>
          </a:xfrm>
          <a:prstGeom prst="rect">
            <a:avLst/>
          </a:prstGeom>
          <a:noFill/>
          <a:ln>
            <a:noFill/>
          </a:ln>
        </p:spPr>
      </p:pic>
      <p:sp>
        <p:nvSpPr>
          <p:cNvPr id="885" name="Google Shape;885;p57"/>
          <p:cNvSpPr/>
          <p:nvPr/>
        </p:nvSpPr>
        <p:spPr>
          <a:xfrm>
            <a:off x="9127425" y="2486800"/>
            <a:ext cx="459000" cy="4326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6" name="Google Shape;886;p57"/>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7" name="Google Shape;887;p57"/>
          <p:cNvSpPr/>
          <p:nvPr/>
        </p:nvSpPr>
        <p:spPr>
          <a:xfrm>
            <a:off x="5244512" y="3657600"/>
            <a:ext cx="1699800" cy="30480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58"/>
          <p:cNvSpPr txBox="1"/>
          <p:nvPr/>
        </p:nvSpPr>
        <p:spPr>
          <a:xfrm>
            <a:off x="-175998" y="188628"/>
            <a:ext cx="840400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Viewing Suggest Related Recipe</a:t>
            </a:r>
            <a:endParaRPr sz="4000">
              <a:solidFill>
                <a:schemeClr val="dk1"/>
              </a:solidFill>
              <a:latin typeface="Calibri"/>
              <a:ea typeface="Calibri"/>
              <a:cs typeface="Calibri"/>
              <a:sym typeface="Calibri"/>
            </a:endParaRPr>
          </a:p>
        </p:txBody>
      </p:sp>
      <p:sp>
        <p:nvSpPr>
          <p:cNvPr id="893" name="Google Shape;893;p58"/>
          <p:cNvSpPr txBox="1"/>
          <p:nvPr/>
        </p:nvSpPr>
        <p:spPr>
          <a:xfrm>
            <a:off x="8456612" y="374080"/>
            <a:ext cx="155408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894" name="Google Shape;894;p58"/>
          <p:cNvSpPr/>
          <p:nvPr/>
        </p:nvSpPr>
        <p:spPr>
          <a:xfrm>
            <a:off x="8373443" y="555348"/>
            <a:ext cx="255603" cy="187984"/>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5" name="Google Shape;895;p58"/>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96" name="Google Shape;896;p58"/>
          <p:cNvPicPr preferRelativeResize="0"/>
          <p:nvPr/>
        </p:nvPicPr>
        <p:blipFill rotWithShape="1">
          <a:blip r:embed="rId3">
            <a:alphaModFix/>
          </a:blip>
          <a:srcRect b="0" l="0" r="0" t="0"/>
          <a:stretch/>
        </p:blipFill>
        <p:spPr>
          <a:xfrm>
            <a:off x="1318742" y="1335773"/>
            <a:ext cx="879038" cy="879038"/>
          </a:xfrm>
          <a:prstGeom prst="rect">
            <a:avLst/>
          </a:prstGeom>
          <a:noFill/>
          <a:ln>
            <a:noFill/>
          </a:ln>
        </p:spPr>
      </p:pic>
      <p:cxnSp>
        <p:nvCxnSpPr>
          <p:cNvPr id="897" name="Google Shape;897;p58"/>
          <p:cNvCxnSpPr/>
          <p:nvPr/>
        </p:nvCxnSpPr>
        <p:spPr>
          <a:xfrm>
            <a:off x="2272729" y="1915439"/>
            <a:ext cx="2110500" cy="0"/>
          </a:xfrm>
          <a:prstGeom prst="straightConnector1">
            <a:avLst/>
          </a:prstGeom>
          <a:noFill/>
          <a:ln cap="flat" cmpd="sng" w="28575">
            <a:solidFill>
              <a:schemeClr val="dk1"/>
            </a:solidFill>
            <a:prstDash val="solid"/>
            <a:round/>
            <a:headEnd len="sm" w="sm" type="none"/>
            <a:tailEnd len="med" w="med" type="triangle"/>
          </a:ln>
        </p:spPr>
      </p:cxnSp>
      <p:sp>
        <p:nvSpPr>
          <p:cNvPr id="898" name="Google Shape;898;p58"/>
          <p:cNvSpPr txBox="1"/>
          <p:nvPr/>
        </p:nvSpPr>
        <p:spPr>
          <a:xfrm>
            <a:off x="1405216" y="2248995"/>
            <a:ext cx="692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Actor</a:t>
            </a:r>
            <a:endParaRPr sz="1800">
              <a:solidFill>
                <a:srgbClr val="000000"/>
              </a:solidFill>
              <a:latin typeface="Calibri"/>
              <a:ea typeface="Calibri"/>
              <a:cs typeface="Calibri"/>
              <a:sym typeface="Calibri"/>
            </a:endParaRPr>
          </a:p>
        </p:txBody>
      </p:sp>
      <p:sp>
        <p:nvSpPr>
          <p:cNvPr id="899" name="Google Shape;899;p58"/>
          <p:cNvSpPr txBox="1"/>
          <p:nvPr/>
        </p:nvSpPr>
        <p:spPr>
          <a:xfrm>
            <a:off x="2235292" y="1546107"/>
            <a:ext cx="2090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the system  </a:t>
            </a:r>
            <a:endParaRPr sz="1800">
              <a:solidFill>
                <a:srgbClr val="000000"/>
              </a:solidFill>
              <a:latin typeface="Calibri"/>
              <a:ea typeface="Calibri"/>
              <a:cs typeface="Calibri"/>
              <a:sym typeface="Calibri"/>
            </a:endParaRPr>
          </a:p>
        </p:txBody>
      </p:sp>
      <p:sp>
        <p:nvSpPr>
          <p:cNvPr id="900" name="Google Shape;900;p58"/>
          <p:cNvSpPr txBox="1"/>
          <p:nvPr/>
        </p:nvSpPr>
        <p:spPr>
          <a:xfrm>
            <a:off x="4592135" y="2490319"/>
            <a:ext cx="1303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Home Page </a:t>
            </a:r>
            <a:endParaRPr/>
          </a:p>
        </p:txBody>
      </p:sp>
      <p:cxnSp>
        <p:nvCxnSpPr>
          <p:cNvPr id="901" name="Google Shape;901;p58"/>
          <p:cNvCxnSpPr/>
          <p:nvPr/>
        </p:nvCxnSpPr>
        <p:spPr>
          <a:xfrm>
            <a:off x="5409811" y="1935721"/>
            <a:ext cx="2469600" cy="0"/>
          </a:xfrm>
          <a:prstGeom prst="straightConnector1">
            <a:avLst/>
          </a:prstGeom>
          <a:noFill/>
          <a:ln cap="flat" cmpd="sng" w="28575">
            <a:solidFill>
              <a:schemeClr val="dk1"/>
            </a:solidFill>
            <a:prstDash val="solid"/>
            <a:round/>
            <a:headEnd len="sm" w="sm" type="none"/>
            <a:tailEnd len="med" w="med" type="triangle"/>
          </a:ln>
        </p:spPr>
      </p:cxnSp>
      <p:sp>
        <p:nvSpPr>
          <p:cNvPr id="902" name="Google Shape;902;p58"/>
          <p:cNvSpPr txBox="1"/>
          <p:nvPr/>
        </p:nvSpPr>
        <p:spPr>
          <a:xfrm>
            <a:off x="5537802" y="1411297"/>
            <a:ext cx="2304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2. Choose recipe</a:t>
            </a:r>
            <a:endParaRPr sz="1800">
              <a:solidFill>
                <a:srgbClr val="000000"/>
              </a:solidFill>
              <a:latin typeface="Calibri"/>
              <a:ea typeface="Calibri"/>
              <a:cs typeface="Calibri"/>
              <a:sym typeface="Calibri"/>
            </a:endParaRPr>
          </a:p>
        </p:txBody>
      </p:sp>
      <p:sp>
        <p:nvSpPr>
          <p:cNvPr id="903" name="Google Shape;903;p58"/>
          <p:cNvSpPr txBox="1"/>
          <p:nvPr/>
        </p:nvSpPr>
        <p:spPr>
          <a:xfrm>
            <a:off x="7593589" y="2480171"/>
            <a:ext cx="205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Recipe detail screen</a:t>
            </a:r>
            <a:endParaRPr sz="1800">
              <a:solidFill>
                <a:srgbClr val="000000"/>
              </a:solidFill>
              <a:latin typeface="Calibri"/>
              <a:ea typeface="Calibri"/>
              <a:cs typeface="Calibri"/>
              <a:sym typeface="Calibri"/>
            </a:endParaRPr>
          </a:p>
        </p:txBody>
      </p:sp>
      <p:cxnSp>
        <p:nvCxnSpPr>
          <p:cNvPr id="904" name="Google Shape;904;p58"/>
          <p:cNvCxnSpPr/>
          <p:nvPr/>
        </p:nvCxnSpPr>
        <p:spPr>
          <a:xfrm flipH="1">
            <a:off x="8390128" y="2862605"/>
            <a:ext cx="1800" cy="1665900"/>
          </a:xfrm>
          <a:prstGeom prst="straightConnector1">
            <a:avLst/>
          </a:prstGeom>
          <a:noFill/>
          <a:ln cap="flat" cmpd="sng" w="28575">
            <a:solidFill>
              <a:schemeClr val="dk1"/>
            </a:solidFill>
            <a:prstDash val="solid"/>
            <a:round/>
            <a:headEnd len="sm" w="sm" type="none"/>
            <a:tailEnd len="med" w="med" type="triangle"/>
          </a:ln>
        </p:spPr>
      </p:cxnSp>
      <p:sp>
        <p:nvSpPr>
          <p:cNvPr id="905" name="Google Shape;905;p58"/>
          <p:cNvSpPr txBox="1"/>
          <p:nvPr/>
        </p:nvSpPr>
        <p:spPr>
          <a:xfrm>
            <a:off x="8294384" y="3347109"/>
            <a:ext cx="2418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3. </a:t>
            </a:r>
            <a:r>
              <a:rPr lang="en-US" sz="1800">
                <a:latin typeface="Calibri"/>
                <a:ea typeface="Calibri"/>
                <a:cs typeface="Calibri"/>
                <a:sym typeface="Calibri"/>
              </a:rPr>
              <a:t>View maybe like list</a:t>
            </a:r>
            <a:endParaRPr sz="1800">
              <a:solidFill>
                <a:srgbClr val="000000"/>
              </a:solidFill>
              <a:latin typeface="Calibri"/>
              <a:ea typeface="Calibri"/>
              <a:cs typeface="Calibri"/>
              <a:sym typeface="Calibri"/>
            </a:endParaRPr>
          </a:p>
        </p:txBody>
      </p:sp>
      <p:sp>
        <p:nvSpPr>
          <p:cNvPr id="906" name="Google Shape;906;p58"/>
          <p:cNvSpPr txBox="1"/>
          <p:nvPr/>
        </p:nvSpPr>
        <p:spPr>
          <a:xfrm>
            <a:off x="9035925" y="4936300"/>
            <a:ext cx="24180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Maybe you like recipes</a:t>
            </a:r>
            <a:endParaRPr sz="1800">
              <a:solidFill>
                <a:srgbClr val="000000"/>
              </a:solidFill>
              <a:latin typeface="Calibri"/>
              <a:ea typeface="Calibri"/>
              <a:cs typeface="Calibri"/>
              <a:sym typeface="Calibri"/>
            </a:endParaRPr>
          </a:p>
        </p:txBody>
      </p:sp>
      <p:pic>
        <p:nvPicPr>
          <p:cNvPr id="907" name="Google Shape;907;p58"/>
          <p:cNvPicPr preferRelativeResize="0"/>
          <p:nvPr/>
        </p:nvPicPr>
        <p:blipFill>
          <a:blip r:embed="rId4">
            <a:alphaModFix/>
          </a:blip>
          <a:stretch>
            <a:fillRect/>
          </a:stretch>
        </p:blipFill>
        <p:spPr>
          <a:xfrm>
            <a:off x="7964225" y="1335766"/>
            <a:ext cx="1275122" cy="1060600"/>
          </a:xfrm>
          <a:prstGeom prst="rect">
            <a:avLst/>
          </a:prstGeom>
          <a:noFill/>
          <a:ln cap="flat" cmpd="sng" w="9525">
            <a:solidFill>
              <a:schemeClr val="dk2"/>
            </a:solidFill>
            <a:prstDash val="solid"/>
            <a:round/>
            <a:headEnd len="sm" w="sm" type="none"/>
            <a:tailEnd len="sm" w="sm" type="none"/>
          </a:ln>
        </p:spPr>
      </p:pic>
      <p:pic>
        <p:nvPicPr>
          <p:cNvPr id="908" name="Google Shape;908;p58"/>
          <p:cNvPicPr preferRelativeResize="0"/>
          <p:nvPr/>
        </p:nvPicPr>
        <p:blipFill>
          <a:blip r:embed="rId4">
            <a:alphaModFix/>
          </a:blip>
          <a:stretch>
            <a:fillRect/>
          </a:stretch>
        </p:blipFill>
        <p:spPr>
          <a:xfrm>
            <a:off x="7695100" y="4667166"/>
            <a:ext cx="1275122" cy="1060600"/>
          </a:xfrm>
          <a:prstGeom prst="rect">
            <a:avLst/>
          </a:prstGeom>
          <a:noFill/>
          <a:ln cap="flat" cmpd="sng" w="9525">
            <a:solidFill>
              <a:schemeClr val="dk2"/>
            </a:solidFill>
            <a:prstDash val="solid"/>
            <a:round/>
            <a:headEnd len="sm" w="sm" type="none"/>
            <a:tailEnd len="sm" w="sm" type="none"/>
          </a:ln>
        </p:spPr>
      </p:pic>
      <p:pic>
        <p:nvPicPr>
          <p:cNvPr id="909" name="Google Shape;909;p58"/>
          <p:cNvPicPr preferRelativeResize="0"/>
          <p:nvPr/>
        </p:nvPicPr>
        <p:blipFill>
          <a:blip r:embed="rId5">
            <a:alphaModFix/>
          </a:blip>
          <a:stretch>
            <a:fillRect/>
          </a:stretch>
        </p:blipFill>
        <p:spPr>
          <a:xfrm>
            <a:off x="4370725" y="1329580"/>
            <a:ext cx="1420549" cy="1171726"/>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59"/>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16" name="Google Shape;916;p59"/>
          <p:cNvSpPr txBox="1"/>
          <p:nvPr/>
        </p:nvSpPr>
        <p:spPr>
          <a:xfrm>
            <a:off x="212452" y="228828"/>
            <a:ext cx="84039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Viewing Suggest Related Recipe</a:t>
            </a:r>
            <a:endParaRPr sz="4000">
              <a:solidFill>
                <a:schemeClr val="dk1"/>
              </a:solidFill>
              <a:latin typeface="Calibri"/>
              <a:ea typeface="Calibri"/>
              <a:cs typeface="Calibri"/>
              <a:sym typeface="Calibri"/>
            </a:endParaRPr>
          </a:p>
        </p:txBody>
      </p:sp>
      <p:graphicFrame>
        <p:nvGraphicFramePr>
          <p:cNvPr id="917" name="Google Shape;917;p59"/>
          <p:cNvGraphicFramePr/>
          <p:nvPr/>
        </p:nvGraphicFramePr>
        <p:xfrm>
          <a:off x="471275" y="1708438"/>
          <a:ext cx="3000000" cy="3000000"/>
        </p:xfrm>
        <a:graphic>
          <a:graphicData uri="http://schemas.openxmlformats.org/drawingml/2006/table">
            <a:tbl>
              <a:tblPr>
                <a:noFill/>
                <a:tableStyleId>{4B282544-79BD-40D3-AF49-0B9BAA325080}</a:tableStyleId>
              </a:tblPr>
              <a:tblGrid>
                <a:gridCol w="1718000"/>
              </a:tblGrid>
              <a:tr h="255725">
                <a:tc>
                  <a:txBody>
                    <a:bodyPr/>
                    <a:lstStyle/>
                    <a:p>
                      <a:pPr indent="0" lvl="0" marL="0" rtl="0" algn="ctr">
                        <a:spcBef>
                          <a:spcPts val="0"/>
                        </a:spcBef>
                        <a:spcAft>
                          <a:spcPts val="0"/>
                        </a:spcAft>
                        <a:buNone/>
                      </a:pPr>
                      <a:r>
                        <a:rPr lang="en-US"/>
                        <a:t>Users</a:t>
                      </a:r>
                      <a:endParaRPr/>
                    </a:p>
                  </a:txBody>
                  <a:tcPr marT="91425" marB="91425" marR="91425" marL="91425">
                    <a:solidFill>
                      <a:srgbClr val="FFF2CC"/>
                    </a:solidFill>
                  </a:tcPr>
                </a:tc>
              </a:tr>
              <a:tr h="623325">
                <a:tc>
                  <a:txBody>
                    <a:bodyPr/>
                    <a:lstStyle/>
                    <a:p>
                      <a:pPr indent="0" lvl="0" marL="0" rtl="0" algn="l">
                        <a:spcBef>
                          <a:spcPts val="0"/>
                        </a:spcBef>
                        <a:spcAft>
                          <a:spcPts val="0"/>
                        </a:spcAft>
                        <a:buNone/>
                      </a:pPr>
                      <a:r>
                        <a:rPr lang="en-US"/>
                        <a:t>+ username</a:t>
                      </a:r>
                      <a:endParaRPr/>
                    </a:p>
                    <a:p>
                      <a:pPr indent="0" lvl="0" marL="0" rtl="0" algn="l">
                        <a:spcBef>
                          <a:spcPts val="0"/>
                        </a:spcBef>
                        <a:spcAft>
                          <a:spcPts val="0"/>
                        </a:spcAft>
                        <a:buNone/>
                      </a:pPr>
                      <a:r>
                        <a:rPr lang="en-US"/>
                        <a:t>+ userId</a:t>
                      </a:r>
                      <a:endParaRPr/>
                    </a:p>
                  </a:txBody>
                  <a:tcPr marT="91425" marB="91425" marR="91425" marL="91425"/>
                </a:tc>
              </a:tr>
            </a:tbl>
          </a:graphicData>
        </a:graphic>
      </p:graphicFrame>
      <p:graphicFrame>
        <p:nvGraphicFramePr>
          <p:cNvPr id="918" name="Google Shape;918;p59"/>
          <p:cNvGraphicFramePr/>
          <p:nvPr/>
        </p:nvGraphicFramePr>
        <p:xfrm>
          <a:off x="471275" y="3796363"/>
          <a:ext cx="3000000" cy="3000000"/>
        </p:xfrm>
        <a:graphic>
          <a:graphicData uri="http://schemas.openxmlformats.org/drawingml/2006/table">
            <a:tbl>
              <a:tblPr>
                <a:noFill/>
                <a:tableStyleId>{4B282544-79BD-40D3-AF49-0B9BAA325080}</a:tableStyleId>
              </a:tblPr>
              <a:tblGrid>
                <a:gridCol w="1939100"/>
              </a:tblGrid>
              <a:tr h="493500">
                <a:tc>
                  <a:txBody>
                    <a:bodyPr/>
                    <a:lstStyle/>
                    <a:p>
                      <a:pPr indent="0" lvl="0" marL="0" rtl="0" algn="ctr">
                        <a:spcBef>
                          <a:spcPts val="0"/>
                        </a:spcBef>
                        <a:spcAft>
                          <a:spcPts val="0"/>
                        </a:spcAft>
                        <a:buClr>
                          <a:schemeClr val="dk1"/>
                        </a:buClr>
                        <a:buSzPts val="1100"/>
                        <a:buFont typeface="Arial"/>
                        <a:buNone/>
                      </a:pPr>
                      <a:r>
                        <a:rPr lang="en-US">
                          <a:solidFill>
                            <a:schemeClr val="dk1"/>
                          </a:solidFill>
                        </a:rPr>
                        <a:t>UserReactionRecipe</a:t>
                      </a:r>
                      <a:endParaRPr/>
                    </a:p>
                  </a:txBody>
                  <a:tcPr marT="91425" marB="91425" marR="91425" marL="91425">
                    <a:solidFill>
                      <a:srgbClr val="F1C232"/>
                    </a:solidFill>
                  </a:tcPr>
                </a:tc>
              </a:tr>
              <a:tr h="493500">
                <a:tc>
                  <a:txBody>
                    <a:bodyPr/>
                    <a:lstStyle/>
                    <a:p>
                      <a:pPr indent="-317500" lvl="0" marL="457200" rtl="0" algn="l">
                        <a:spcBef>
                          <a:spcPts val="0"/>
                        </a:spcBef>
                        <a:spcAft>
                          <a:spcPts val="0"/>
                        </a:spcAft>
                        <a:buClr>
                          <a:schemeClr val="dk1"/>
                        </a:buClr>
                        <a:buSzPts val="1400"/>
                        <a:buChar char="+"/>
                      </a:pPr>
                      <a:r>
                        <a:rPr lang="en-US">
                          <a:solidFill>
                            <a:schemeClr val="dk1"/>
                          </a:solidFill>
                        </a:rPr>
                        <a:t>isLike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isShare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isView</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RatingRecipe</a:t>
                      </a:r>
                      <a:endParaRPr>
                        <a:solidFill>
                          <a:schemeClr val="dk1"/>
                        </a:solidFill>
                      </a:endParaRPr>
                    </a:p>
                  </a:txBody>
                  <a:tcPr marT="91425" marB="91425" marR="91425" marL="91425"/>
                </a:tc>
              </a:tr>
            </a:tbl>
          </a:graphicData>
        </a:graphic>
      </p:graphicFrame>
      <p:sp>
        <p:nvSpPr>
          <p:cNvPr id="919" name="Google Shape;919;p59"/>
          <p:cNvSpPr txBox="1"/>
          <p:nvPr/>
        </p:nvSpPr>
        <p:spPr>
          <a:xfrm>
            <a:off x="1128300" y="2747475"/>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cxnSp>
        <p:nvCxnSpPr>
          <p:cNvPr id="920" name="Google Shape;920;p59"/>
          <p:cNvCxnSpPr/>
          <p:nvPr/>
        </p:nvCxnSpPr>
        <p:spPr>
          <a:xfrm>
            <a:off x="1142575" y="2735325"/>
            <a:ext cx="0" cy="10659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59"/>
          <p:cNvSpPr txBox="1"/>
          <p:nvPr/>
        </p:nvSpPr>
        <p:spPr>
          <a:xfrm>
            <a:off x="1181538" y="3087982"/>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922" name="Google Shape;922;p59"/>
          <p:cNvSpPr txBox="1"/>
          <p:nvPr/>
        </p:nvSpPr>
        <p:spPr>
          <a:xfrm>
            <a:off x="1124700" y="3457288"/>
            <a:ext cx="67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923" name="Google Shape;923;p59"/>
          <p:cNvSpPr/>
          <p:nvPr/>
        </p:nvSpPr>
        <p:spPr>
          <a:xfrm>
            <a:off x="6094425" y="1330050"/>
            <a:ext cx="556800" cy="41979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4" name="Google Shape;924;p59"/>
          <p:cNvPicPr preferRelativeResize="0"/>
          <p:nvPr/>
        </p:nvPicPr>
        <p:blipFill>
          <a:blip r:embed="rId3">
            <a:alphaModFix/>
          </a:blip>
          <a:stretch>
            <a:fillRect/>
          </a:stretch>
        </p:blipFill>
        <p:spPr>
          <a:xfrm>
            <a:off x="8482325" y="1778688"/>
            <a:ext cx="2727159" cy="1416025"/>
          </a:xfrm>
          <a:prstGeom prst="rect">
            <a:avLst/>
          </a:prstGeom>
          <a:noFill/>
          <a:ln>
            <a:noFill/>
          </a:ln>
        </p:spPr>
      </p:pic>
      <p:pic>
        <p:nvPicPr>
          <p:cNvPr id="925" name="Google Shape;925;p59"/>
          <p:cNvPicPr preferRelativeResize="0"/>
          <p:nvPr/>
        </p:nvPicPr>
        <p:blipFill>
          <a:blip r:embed="rId4">
            <a:alphaModFix/>
          </a:blip>
          <a:stretch>
            <a:fillRect/>
          </a:stretch>
        </p:blipFill>
        <p:spPr>
          <a:xfrm>
            <a:off x="8912425" y="3575712"/>
            <a:ext cx="1781175" cy="1503600"/>
          </a:xfrm>
          <a:prstGeom prst="rect">
            <a:avLst/>
          </a:prstGeom>
          <a:noFill/>
          <a:ln>
            <a:noFill/>
          </a:ln>
        </p:spPr>
      </p:pic>
      <p:sp>
        <p:nvSpPr>
          <p:cNvPr id="926" name="Google Shape;926;p59"/>
          <p:cNvSpPr txBox="1"/>
          <p:nvPr/>
        </p:nvSpPr>
        <p:spPr>
          <a:xfrm>
            <a:off x="3824425" y="4237150"/>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cxnSp>
        <p:nvCxnSpPr>
          <p:cNvPr id="927" name="Google Shape;927;p59"/>
          <p:cNvCxnSpPr/>
          <p:nvPr/>
        </p:nvCxnSpPr>
        <p:spPr>
          <a:xfrm>
            <a:off x="2379625" y="4507950"/>
            <a:ext cx="1803300" cy="14700"/>
          </a:xfrm>
          <a:prstGeom prst="straightConnector1">
            <a:avLst/>
          </a:prstGeom>
          <a:noFill/>
          <a:ln cap="flat" cmpd="sng" w="9525">
            <a:solidFill>
              <a:schemeClr val="dk2"/>
            </a:solidFill>
            <a:prstDash val="solid"/>
            <a:round/>
            <a:headEnd len="med" w="med" type="none"/>
            <a:tailEnd len="med" w="med" type="none"/>
          </a:ln>
        </p:spPr>
      </p:cxnSp>
      <p:sp>
        <p:nvSpPr>
          <p:cNvPr id="928" name="Google Shape;928;p59"/>
          <p:cNvSpPr txBox="1"/>
          <p:nvPr/>
        </p:nvSpPr>
        <p:spPr>
          <a:xfrm>
            <a:off x="3021400" y="4142882"/>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929" name="Google Shape;929;p59"/>
          <p:cNvSpPr txBox="1"/>
          <p:nvPr/>
        </p:nvSpPr>
        <p:spPr>
          <a:xfrm>
            <a:off x="2410363" y="4195363"/>
            <a:ext cx="67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graphicFrame>
        <p:nvGraphicFramePr>
          <p:cNvPr id="930" name="Google Shape;930;p59"/>
          <p:cNvGraphicFramePr/>
          <p:nvPr/>
        </p:nvGraphicFramePr>
        <p:xfrm>
          <a:off x="4189250" y="4184638"/>
          <a:ext cx="3000000" cy="3000000"/>
        </p:xfrm>
        <a:graphic>
          <a:graphicData uri="http://schemas.openxmlformats.org/drawingml/2006/table">
            <a:tbl>
              <a:tblPr>
                <a:noFill/>
                <a:tableStyleId>{4B282544-79BD-40D3-AF49-0B9BAA325080}</a:tableStyleId>
              </a:tblPr>
              <a:tblGrid>
                <a:gridCol w="1594800"/>
              </a:tblGrid>
              <a:tr h="507875">
                <a:tc>
                  <a:txBody>
                    <a:bodyPr/>
                    <a:lstStyle/>
                    <a:p>
                      <a:pPr indent="0" lvl="0" marL="0" rtl="0" algn="ctr">
                        <a:spcBef>
                          <a:spcPts val="0"/>
                        </a:spcBef>
                        <a:spcAft>
                          <a:spcPts val="0"/>
                        </a:spcAft>
                        <a:buNone/>
                      </a:pPr>
                      <a:r>
                        <a:rPr lang="en-US"/>
                        <a:t>Recipe</a:t>
                      </a:r>
                      <a:endParaRPr/>
                    </a:p>
                  </a:txBody>
                  <a:tcPr marT="91425" marB="91425" marR="91425" marL="91425">
                    <a:solidFill>
                      <a:srgbClr val="FFF2CC"/>
                    </a:solidFill>
                  </a:tcPr>
                </a:tc>
              </a:tr>
              <a:tr h="507875">
                <a:tc>
                  <a:txBody>
                    <a:bodyPr/>
                    <a:lstStyle/>
                    <a:p>
                      <a:pPr indent="-317500" lvl="0" marL="457200" rtl="0" algn="l">
                        <a:spcBef>
                          <a:spcPts val="0"/>
                        </a:spcBef>
                        <a:spcAft>
                          <a:spcPts val="0"/>
                        </a:spcAft>
                        <a:buSzPts val="1400"/>
                        <a:buChar char="+"/>
                      </a:pPr>
                      <a:r>
                        <a:rPr lang="en-US"/>
                        <a:t>recipeId</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60"/>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37" name="Google Shape;937;p60"/>
          <p:cNvSpPr txBox="1"/>
          <p:nvPr/>
        </p:nvSpPr>
        <p:spPr>
          <a:xfrm>
            <a:off x="-117399" y="168125"/>
            <a:ext cx="82017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Follow/Unfollow</a:t>
            </a:r>
            <a:endParaRPr sz="40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938" name="Google Shape;938;p60"/>
          <p:cNvSpPr txBox="1"/>
          <p:nvPr/>
        </p:nvSpPr>
        <p:spPr>
          <a:xfrm>
            <a:off x="7963533" y="260537"/>
            <a:ext cx="155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939" name="Google Shape;939;p60"/>
          <p:cNvSpPr/>
          <p:nvPr/>
        </p:nvSpPr>
        <p:spPr>
          <a:xfrm>
            <a:off x="7880364" y="441804"/>
            <a:ext cx="255600" cy="188100"/>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40" name="Google Shape;940;p60"/>
          <p:cNvPicPr preferRelativeResize="0"/>
          <p:nvPr/>
        </p:nvPicPr>
        <p:blipFill>
          <a:blip r:embed="rId3">
            <a:alphaModFix/>
          </a:blip>
          <a:stretch>
            <a:fillRect/>
          </a:stretch>
        </p:blipFill>
        <p:spPr>
          <a:xfrm>
            <a:off x="1575000" y="1028525"/>
            <a:ext cx="10021646" cy="527886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61"/>
          <p:cNvSpPr txBox="1"/>
          <p:nvPr/>
        </p:nvSpPr>
        <p:spPr>
          <a:xfrm>
            <a:off x="-117399" y="168125"/>
            <a:ext cx="82017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Follow/Unfollow</a:t>
            </a:r>
            <a:endParaRPr sz="40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p:txBody>
      </p:sp>
      <p:sp>
        <p:nvSpPr>
          <p:cNvPr id="946" name="Google Shape;946;p61"/>
          <p:cNvSpPr txBox="1"/>
          <p:nvPr/>
        </p:nvSpPr>
        <p:spPr>
          <a:xfrm>
            <a:off x="7963533" y="260537"/>
            <a:ext cx="155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947" name="Google Shape;947;p61"/>
          <p:cNvSpPr/>
          <p:nvPr/>
        </p:nvSpPr>
        <p:spPr>
          <a:xfrm>
            <a:off x="7880364" y="441804"/>
            <a:ext cx="255600" cy="188100"/>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48" name="Google Shape;948;p61"/>
          <p:cNvPicPr preferRelativeResize="0"/>
          <p:nvPr/>
        </p:nvPicPr>
        <p:blipFill rotWithShape="1">
          <a:blip r:embed="rId3">
            <a:alphaModFix/>
          </a:blip>
          <a:srcRect b="0" l="0" r="0" t="0"/>
          <a:stretch/>
        </p:blipFill>
        <p:spPr>
          <a:xfrm>
            <a:off x="206029" y="1695261"/>
            <a:ext cx="879038" cy="879038"/>
          </a:xfrm>
          <a:prstGeom prst="rect">
            <a:avLst/>
          </a:prstGeom>
          <a:noFill/>
          <a:ln>
            <a:noFill/>
          </a:ln>
        </p:spPr>
      </p:pic>
      <p:cxnSp>
        <p:nvCxnSpPr>
          <p:cNvPr id="949" name="Google Shape;949;p61"/>
          <p:cNvCxnSpPr/>
          <p:nvPr/>
        </p:nvCxnSpPr>
        <p:spPr>
          <a:xfrm>
            <a:off x="1160017" y="2274927"/>
            <a:ext cx="2110463" cy="0"/>
          </a:xfrm>
          <a:prstGeom prst="straightConnector1">
            <a:avLst/>
          </a:prstGeom>
          <a:noFill/>
          <a:ln cap="flat" cmpd="sng" w="28575">
            <a:solidFill>
              <a:schemeClr val="dk1"/>
            </a:solidFill>
            <a:prstDash val="solid"/>
            <a:round/>
            <a:headEnd len="sm" w="sm" type="none"/>
            <a:tailEnd len="med" w="med" type="triangle"/>
          </a:ln>
        </p:spPr>
      </p:cxnSp>
      <p:sp>
        <p:nvSpPr>
          <p:cNvPr id="950" name="Google Shape;950;p61"/>
          <p:cNvSpPr txBox="1"/>
          <p:nvPr/>
        </p:nvSpPr>
        <p:spPr>
          <a:xfrm>
            <a:off x="292503" y="2608482"/>
            <a:ext cx="69217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Actor</a:t>
            </a:r>
            <a:endParaRPr sz="1800">
              <a:solidFill>
                <a:srgbClr val="000000"/>
              </a:solidFill>
              <a:latin typeface="Calibri"/>
              <a:ea typeface="Calibri"/>
              <a:cs typeface="Calibri"/>
              <a:sym typeface="Calibri"/>
            </a:endParaRPr>
          </a:p>
        </p:txBody>
      </p:sp>
      <p:sp>
        <p:nvSpPr>
          <p:cNvPr id="951" name="Google Shape;951;p61"/>
          <p:cNvSpPr txBox="1"/>
          <p:nvPr/>
        </p:nvSpPr>
        <p:spPr>
          <a:xfrm>
            <a:off x="1077887" y="1905595"/>
            <a:ext cx="217989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a:t>
            </a:r>
            <a:r>
              <a:rPr lang="en-US" sz="1800">
                <a:latin typeface="Calibri"/>
                <a:ea typeface="Calibri"/>
                <a:cs typeface="Calibri"/>
                <a:sym typeface="Calibri"/>
              </a:rPr>
              <a:t>the system </a:t>
            </a:r>
            <a:r>
              <a:rPr lang="en-US" sz="1800">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p:txBody>
      </p:sp>
      <p:sp>
        <p:nvSpPr>
          <p:cNvPr id="952" name="Google Shape;952;p61"/>
          <p:cNvSpPr txBox="1"/>
          <p:nvPr/>
        </p:nvSpPr>
        <p:spPr>
          <a:xfrm>
            <a:off x="3431572" y="2889981"/>
            <a:ext cx="1303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Home Page</a:t>
            </a:r>
            <a:endParaRPr/>
          </a:p>
        </p:txBody>
      </p:sp>
      <p:cxnSp>
        <p:nvCxnSpPr>
          <p:cNvPr id="953" name="Google Shape;953;p61"/>
          <p:cNvCxnSpPr>
            <a:stCxn id="954" idx="3"/>
            <a:endCxn id="955" idx="1"/>
          </p:cNvCxnSpPr>
          <p:nvPr/>
        </p:nvCxnSpPr>
        <p:spPr>
          <a:xfrm flipH="1" rot="10800000">
            <a:off x="4928067" y="2039700"/>
            <a:ext cx="2148900" cy="22200"/>
          </a:xfrm>
          <a:prstGeom prst="straightConnector1">
            <a:avLst/>
          </a:prstGeom>
          <a:noFill/>
          <a:ln cap="flat" cmpd="sng" w="28575">
            <a:solidFill>
              <a:schemeClr val="dk1"/>
            </a:solidFill>
            <a:prstDash val="solid"/>
            <a:round/>
            <a:headEnd len="sm" w="sm" type="none"/>
            <a:tailEnd len="med" w="med" type="triangle"/>
          </a:ln>
        </p:spPr>
      </p:cxnSp>
      <p:sp>
        <p:nvSpPr>
          <p:cNvPr id="956" name="Google Shape;956;p61"/>
          <p:cNvSpPr txBox="1"/>
          <p:nvPr/>
        </p:nvSpPr>
        <p:spPr>
          <a:xfrm>
            <a:off x="4793459" y="1381734"/>
            <a:ext cx="24180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2</a:t>
            </a:r>
            <a:r>
              <a:rPr lang="en-US" sz="1800">
                <a:solidFill>
                  <a:srgbClr val="000000"/>
                </a:solidFill>
                <a:latin typeface="Calibri"/>
                <a:ea typeface="Calibri"/>
                <a:cs typeface="Calibri"/>
                <a:sym typeface="Calibri"/>
              </a:rPr>
              <a:t>. Click “Theo dõi” button </a:t>
            </a:r>
            <a:endParaRPr sz="1800">
              <a:solidFill>
                <a:srgbClr val="000000"/>
              </a:solidFill>
              <a:latin typeface="Calibri"/>
              <a:ea typeface="Calibri"/>
              <a:cs typeface="Calibri"/>
              <a:sym typeface="Calibri"/>
            </a:endParaRPr>
          </a:p>
        </p:txBody>
      </p:sp>
      <p:sp>
        <p:nvSpPr>
          <p:cNvPr id="957" name="Google Shape;957;p61"/>
          <p:cNvSpPr txBox="1"/>
          <p:nvPr/>
        </p:nvSpPr>
        <p:spPr>
          <a:xfrm>
            <a:off x="7081300" y="2950575"/>
            <a:ext cx="1420500" cy="47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Home Page</a:t>
            </a:r>
            <a:endParaRPr sz="1800">
              <a:latin typeface="Calibri"/>
              <a:ea typeface="Calibri"/>
              <a:cs typeface="Calibri"/>
              <a:sym typeface="Calibri"/>
            </a:endParaRPr>
          </a:p>
        </p:txBody>
      </p:sp>
      <p:cxnSp>
        <p:nvCxnSpPr>
          <p:cNvPr id="958" name="Google Shape;958;p61"/>
          <p:cNvCxnSpPr>
            <a:stCxn id="955" idx="3"/>
            <a:endCxn id="959" idx="1"/>
          </p:cNvCxnSpPr>
          <p:nvPr/>
        </p:nvCxnSpPr>
        <p:spPr>
          <a:xfrm>
            <a:off x="8178220" y="2039700"/>
            <a:ext cx="2337000" cy="11100"/>
          </a:xfrm>
          <a:prstGeom prst="straightConnector1">
            <a:avLst/>
          </a:prstGeom>
          <a:noFill/>
          <a:ln cap="flat" cmpd="sng" w="28575">
            <a:solidFill>
              <a:schemeClr val="dk1"/>
            </a:solidFill>
            <a:prstDash val="solid"/>
            <a:round/>
            <a:headEnd len="sm" w="sm" type="none"/>
            <a:tailEnd len="med" w="med" type="triangle"/>
          </a:ln>
        </p:spPr>
      </p:cxnSp>
      <p:sp>
        <p:nvSpPr>
          <p:cNvPr id="960" name="Google Shape;960;p61"/>
          <p:cNvSpPr txBox="1"/>
          <p:nvPr/>
        </p:nvSpPr>
        <p:spPr>
          <a:xfrm>
            <a:off x="8944118" y="1259389"/>
            <a:ext cx="157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3</a:t>
            </a:r>
            <a:r>
              <a:rPr lang="en-US" sz="1800">
                <a:solidFill>
                  <a:srgbClr val="000000"/>
                </a:solidFill>
                <a:latin typeface="Calibri"/>
                <a:ea typeface="Calibri"/>
                <a:cs typeface="Calibri"/>
                <a:sym typeface="Calibri"/>
              </a:rPr>
              <a:t>. Send follow command</a:t>
            </a:r>
            <a:endParaRPr sz="1800">
              <a:solidFill>
                <a:srgbClr val="000000"/>
              </a:solidFill>
              <a:latin typeface="Calibri"/>
              <a:ea typeface="Calibri"/>
              <a:cs typeface="Calibri"/>
              <a:sym typeface="Calibri"/>
            </a:endParaRPr>
          </a:p>
        </p:txBody>
      </p:sp>
      <p:sp>
        <p:nvSpPr>
          <p:cNvPr id="961" name="Google Shape;961;p61"/>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62" name="Google Shape;962;p61"/>
          <p:cNvPicPr preferRelativeResize="0"/>
          <p:nvPr/>
        </p:nvPicPr>
        <p:blipFill>
          <a:blip r:embed="rId4">
            <a:alphaModFix/>
          </a:blip>
          <a:stretch>
            <a:fillRect/>
          </a:stretch>
        </p:blipFill>
        <p:spPr>
          <a:xfrm>
            <a:off x="10515225" y="4542542"/>
            <a:ext cx="1420549" cy="1171726"/>
          </a:xfrm>
          <a:prstGeom prst="rect">
            <a:avLst/>
          </a:prstGeom>
          <a:noFill/>
          <a:ln cap="flat" cmpd="sng" w="9525">
            <a:solidFill>
              <a:schemeClr val="dk2"/>
            </a:solidFill>
            <a:prstDash val="solid"/>
            <a:round/>
            <a:headEnd len="sm" w="sm" type="none"/>
            <a:tailEnd len="sm" w="sm" type="none"/>
          </a:ln>
        </p:spPr>
      </p:pic>
      <p:sp>
        <p:nvSpPr>
          <p:cNvPr id="963" name="Google Shape;963;p61"/>
          <p:cNvSpPr txBox="1"/>
          <p:nvPr/>
        </p:nvSpPr>
        <p:spPr>
          <a:xfrm>
            <a:off x="10485400" y="5845550"/>
            <a:ext cx="14802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Home Page </a:t>
            </a:r>
            <a:endParaRPr>
              <a:solidFill>
                <a:schemeClr val="dk1"/>
              </a:solidFill>
            </a:endParaRPr>
          </a:p>
          <a:p>
            <a:pPr indent="0" lvl="0" marL="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964" name="Google Shape;964;p61"/>
          <p:cNvPicPr preferRelativeResize="0"/>
          <p:nvPr/>
        </p:nvPicPr>
        <p:blipFill>
          <a:blip r:embed="rId4">
            <a:alphaModFix/>
          </a:blip>
          <a:stretch>
            <a:fillRect/>
          </a:stretch>
        </p:blipFill>
        <p:spPr>
          <a:xfrm>
            <a:off x="3372900" y="1504405"/>
            <a:ext cx="1420549" cy="1171726"/>
          </a:xfrm>
          <a:prstGeom prst="rect">
            <a:avLst/>
          </a:prstGeom>
          <a:noFill/>
          <a:ln cap="flat" cmpd="sng" w="9525">
            <a:solidFill>
              <a:schemeClr val="dk2"/>
            </a:solidFill>
            <a:prstDash val="solid"/>
            <a:round/>
            <a:headEnd len="sm" w="sm" type="none"/>
            <a:tailEnd len="sm" w="sm" type="none"/>
          </a:ln>
        </p:spPr>
      </p:pic>
      <p:pic>
        <p:nvPicPr>
          <p:cNvPr id="965" name="Google Shape;965;p61"/>
          <p:cNvPicPr preferRelativeResize="0"/>
          <p:nvPr/>
        </p:nvPicPr>
        <p:blipFill>
          <a:blip r:embed="rId4">
            <a:alphaModFix/>
          </a:blip>
          <a:stretch>
            <a:fillRect/>
          </a:stretch>
        </p:blipFill>
        <p:spPr>
          <a:xfrm>
            <a:off x="7081275" y="1548905"/>
            <a:ext cx="1420549" cy="1171726"/>
          </a:xfrm>
          <a:prstGeom prst="rect">
            <a:avLst/>
          </a:prstGeom>
          <a:noFill/>
          <a:ln cap="flat" cmpd="sng" w="9525">
            <a:solidFill>
              <a:schemeClr val="dk2"/>
            </a:solidFill>
            <a:prstDash val="solid"/>
            <a:round/>
            <a:headEnd len="sm" w="sm" type="none"/>
            <a:tailEnd len="sm" w="sm" type="none"/>
          </a:ln>
        </p:spPr>
      </p:pic>
      <p:pic>
        <p:nvPicPr>
          <p:cNvPr id="966" name="Google Shape;966;p61"/>
          <p:cNvPicPr preferRelativeResize="0"/>
          <p:nvPr/>
        </p:nvPicPr>
        <p:blipFill>
          <a:blip r:embed="rId4">
            <a:alphaModFix/>
          </a:blip>
          <a:stretch>
            <a:fillRect/>
          </a:stretch>
        </p:blipFill>
        <p:spPr>
          <a:xfrm>
            <a:off x="10515225" y="1504392"/>
            <a:ext cx="1420549" cy="1171726"/>
          </a:xfrm>
          <a:prstGeom prst="rect">
            <a:avLst/>
          </a:prstGeom>
          <a:noFill/>
          <a:ln cap="flat" cmpd="sng" w="9525">
            <a:solidFill>
              <a:schemeClr val="dk2"/>
            </a:solidFill>
            <a:prstDash val="solid"/>
            <a:round/>
            <a:headEnd len="sm" w="sm" type="none"/>
            <a:tailEnd len="sm" w="sm" type="none"/>
          </a:ln>
        </p:spPr>
      </p:pic>
      <p:cxnSp>
        <p:nvCxnSpPr>
          <p:cNvPr id="967" name="Google Shape;967;p61"/>
          <p:cNvCxnSpPr/>
          <p:nvPr/>
        </p:nvCxnSpPr>
        <p:spPr>
          <a:xfrm>
            <a:off x="11270175" y="3345313"/>
            <a:ext cx="21300" cy="1165800"/>
          </a:xfrm>
          <a:prstGeom prst="straightConnector1">
            <a:avLst/>
          </a:prstGeom>
          <a:noFill/>
          <a:ln cap="flat" cmpd="sng" w="28575">
            <a:solidFill>
              <a:schemeClr val="dk1"/>
            </a:solidFill>
            <a:prstDash val="solid"/>
            <a:round/>
            <a:headEnd len="sm" w="sm" type="none"/>
            <a:tailEnd len="med" w="med" type="triangle"/>
          </a:ln>
        </p:spPr>
      </p:cxnSp>
      <p:sp>
        <p:nvSpPr>
          <p:cNvPr id="968" name="Google Shape;968;p61"/>
          <p:cNvSpPr txBox="1"/>
          <p:nvPr/>
        </p:nvSpPr>
        <p:spPr>
          <a:xfrm>
            <a:off x="10540725" y="2835375"/>
            <a:ext cx="14802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Home  Page </a:t>
            </a:r>
            <a:endParaRPr>
              <a:solidFill>
                <a:schemeClr val="dk1"/>
              </a:solidFill>
            </a:endParaRPr>
          </a:p>
          <a:p>
            <a:pPr indent="0" lvl="0" marL="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61"/>
          <p:cNvSpPr txBox="1"/>
          <p:nvPr/>
        </p:nvSpPr>
        <p:spPr>
          <a:xfrm>
            <a:off x="9897868" y="3552477"/>
            <a:ext cx="157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4</a:t>
            </a:r>
            <a:r>
              <a:rPr lang="en-US" sz="1800">
                <a:solidFill>
                  <a:srgbClr val="000000"/>
                </a:solidFill>
                <a:latin typeface="Calibri"/>
                <a:ea typeface="Calibri"/>
                <a:cs typeface="Calibri"/>
                <a:sym typeface="Calibri"/>
              </a:rPr>
              <a:t>. </a:t>
            </a:r>
            <a:r>
              <a:rPr lang="en-US" sz="1800">
                <a:latin typeface="Calibri"/>
                <a:ea typeface="Calibri"/>
                <a:cs typeface="Calibri"/>
                <a:sym typeface="Calibri"/>
              </a:rPr>
              <a:t>Refresh friend list</a:t>
            </a:r>
            <a:endParaRPr sz="18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
                                        <p:tgtEl>
                                          <p:spTgt spid="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
                                        <p:tgtEl>
                                          <p:spTgt spid="964"/>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
                                        <p:tgtEl>
                                          <p:spTgt spid="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
                                        <p:tgtEl>
                                          <p:spTgt spid="966"/>
                                        </p:tgtEl>
                                      </p:cBhvr>
                                    </p:animEffect>
                                  </p:childTnLst>
                                </p:cTn>
                              </p:par>
                              <p:par>
                                <p:cTn fill="hold" nodeType="with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
                                        <p:tgtEl>
                                          <p:spTgt spid="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
                                        <p:tgtEl>
                                          <p:spTgt spid="962"/>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
                                        <p:tgtEl>
                                          <p:spTgt spid="9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62"/>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976" name="Google Shape;976;p62"/>
          <p:cNvGraphicFramePr/>
          <p:nvPr/>
        </p:nvGraphicFramePr>
        <p:xfrm>
          <a:off x="3935550" y="4013725"/>
          <a:ext cx="3000000" cy="3000000"/>
        </p:xfrm>
        <a:graphic>
          <a:graphicData uri="http://schemas.openxmlformats.org/drawingml/2006/table">
            <a:tbl>
              <a:tblPr>
                <a:noFill/>
                <a:tableStyleId>{4B282544-79BD-40D3-AF49-0B9BAA325080}</a:tableStyleId>
              </a:tblPr>
              <a:tblGrid>
                <a:gridCol w="2148900"/>
              </a:tblGrid>
              <a:tr h="397100">
                <a:tc>
                  <a:txBody>
                    <a:bodyPr/>
                    <a:lstStyle/>
                    <a:p>
                      <a:pPr indent="0" lvl="0" marL="0" rtl="0" algn="ctr">
                        <a:spcBef>
                          <a:spcPts val="0"/>
                        </a:spcBef>
                        <a:spcAft>
                          <a:spcPts val="0"/>
                        </a:spcAft>
                        <a:buNone/>
                      </a:pPr>
                      <a:r>
                        <a:rPr lang="en-US"/>
                        <a:t>UserFollowing</a:t>
                      </a:r>
                      <a:endParaRPr/>
                    </a:p>
                  </a:txBody>
                  <a:tcPr marT="91425" marB="91425" marR="91425" marL="91425">
                    <a:solidFill>
                      <a:srgbClr val="F1C232"/>
                    </a:solidFill>
                  </a:tcPr>
                </a:tc>
              </a:tr>
              <a:tr h="967850">
                <a:tc>
                  <a:txBody>
                    <a:bodyPr/>
                    <a:lstStyle/>
                    <a:p>
                      <a:pPr indent="-317500" lvl="0" marL="457200" rtl="0" algn="l">
                        <a:spcBef>
                          <a:spcPts val="0"/>
                        </a:spcBef>
                        <a:spcAft>
                          <a:spcPts val="0"/>
                        </a:spcAft>
                        <a:buSzPts val="1400"/>
                        <a:buChar char="+"/>
                      </a:pPr>
                      <a:r>
                        <a:rPr lang="en-US"/>
                        <a:t>userId</a:t>
                      </a:r>
                      <a:endParaRPr/>
                    </a:p>
                    <a:p>
                      <a:pPr indent="-317500" lvl="0" marL="457200" rtl="0" algn="l">
                        <a:spcBef>
                          <a:spcPts val="0"/>
                        </a:spcBef>
                        <a:spcAft>
                          <a:spcPts val="0"/>
                        </a:spcAft>
                        <a:buSzPts val="1400"/>
                        <a:buChar char="+"/>
                      </a:pPr>
                      <a:r>
                        <a:rPr lang="en-US"/>
                        <a:t>followingUserId</a:t>
                      </a:r>
                      <a:endParaRPr/>
                    </a:p>
                  </a:txBody>
                  <a:tcPr marT="91425" marB="91425" marR="91425" marL="91425"/>
                </a:tc>
              </a:tr>
            </a:tbl>
          </a:graphicData>
        </a:graphic>
      </p:graphicFrame>
      <p:sp>
        <p:nvSpPr>
          <p:cNvPr id="977" name="Google Shape;977;p62"/>
          <p:cNvSpPr txBox="1"/>
          <p:nvPr/>
        </p:nvSpPr>
        <p:spPr>
          <a:xfrm>
            <a:off x="-117399" y="168125"/>
            <a:ext cx="82017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Follow/Unfollow User</a:t>
            </a:r>
            <a:endParaRPr sz="4000">
              <a:solidFill>
                <a:schemeClr val="dk1"/>
              </a:solidFill>
              <a:latin typeface="Calibri"/>
              <a:ea typeface="Calibri"/>
              <a:cs typeface="Calibri"/>
              <a:sym typeface="Calibri"/>
            </a:endParaRPr>
          </a:p>
        </p:txBody>
      </p:sp>
      <p:cxnSp>
        <p:nvCxnSpPr>
          <p:cNvPr id="978" name="Google Shape;978;p62"/>
          <p:cNvCxnSpPr/>
          <p:nvPr/>
        </p:nvCxnSpPr>
        <p:spPr>
          <a:xfrm>
            <a:off x="4031750" y="2719100"/>
            <a:ext cx="1138500" cy="1326000"/>
          </a:xfrm>
          <a:prstGeom prst="straightConnector1">
            <a:avLst/>
          </a:prstGeom>
          <a:noFill/>
          <a:ln cap="flat" cmpd="sng" w="9525">
            <a:solidFill>
              <a:schemeClr val="dk2"/>
            </a:solidFill>
            <a:prstDash val="solid"/>
            <a:round/>
            <a:headEnd len="med" w="med" type="none"/>
            <a:tailEnd len="med" w="med" type="none"/>
          </a:ln>
        </p:spPr>
      </p:cxnSp>
      <p:sp>
        <p:nvSpPr>
          <p:cNvPr id="979" name="Google Shape;979;p62"/>
          <p:cNvSpPr txBox="1"/>
          <p:nvPr/>
        </p:nvSpPr>
        <p:spPr>
          <a:xfrm>
            <a:off x="4464500" y="2702875"/>
            <a:ext cx="330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980" name="Google Shape;980;p62"/>
          <p:cNvSpPr txBox="1"/>
          <p:nvPr/>
        </p:nvSpPr>
        <p:spPr>
          <a:xfrm>
            <a:off x="4722288" y="3232950"/>
            <a:ext cx="5754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981" name="Google Shape;981;p62"/>
          <p:cNvSpPr txBox="1"/>
          <p:nvPr/>
        </p:nvSpPr>
        <p:spPr>
          <a:xfrm>
            <a:off x="5372213" y="3689263"/>
            <a:ext cx="5754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982" name="Google Shape;982;p62"/>
          <p:cNvSpPr/>
          <p:nvPr/>
        </p:nvSpPr>
        <p:spPr>
          <a:xfrm>
            <a:off x="7314875" y="1594225"/>
            <a:ext cx="443400" cy="38205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3" name="Google Shape;983;p62"/>
          <p:cNvPicPr preferRelativeResize="0"/>
          <p:nvPr/>
        </p:nvPicPr>
        <p:blipFill>
          <a:blip r:embed="rId3">
            <a:alphaModFix/>
          </a:blip>
          <a:stretch>
            <a:fillRect/>
          </a:stretch>
        </p:blipFill>
        <p:spPr>
          <a:xfrm>
            <a:off x="7628250" y="3881038"/>
            <a:ext cx="2727159" cy="1416025"/>
          </a:xfrm>
          <a:prstGeom prst="rect">
            <a:avLst/>
          </a:prstGeom>
          <a:noFill/>
          <a:ln>
            <a:noFill/>
          </a:ln>
        </p:spPr>
      </p:pic>
      <p:pic>
        <p:nvPicPr>
          <p:cNvPr id="984" name="Google Shape;984;p62"/>
          <p:cNvPicPr preferRelativeResize="0"/>
          <p:nvPr/>
        </p:nvPicPr>
        <p:blipFill>
          <a:blip r:embed="rId4">
            <a:alphaModFix/>
          </a:blip>
          <a:stretch>
            <a:fillRect/>
          </a:stretch>
        </p:blipFill>
        <p:spPr>
          <a:xfrm>
            <a:off x="8282900" y="1700487"/>
            <a:ext cx="1781175" cy="1503600"/>
          </a:xfrm>
          <a:prstGeom prst="rect">
            <a:avLst/>
          </a:prstGeom>
          <a:noFill/>
          <a:ln>
            <a:noFill/>
          </a:ln>
        </p:spPr>
      </p:pic>
      <p:graphicFrame>
        <p:nvGraphicFramePr>
          <p:cNvPr id="985" name="Google Shape;985;p62"/>
          <p:cNvGraphicFramePr/>
          <p:nvPr/>
        </p:nvGraphicFramePr>
        <p:xfrm>
          <a:off x="3241450" y="1700475"/>
          <a:ext cx="3000000" cy="3000000"/>
        </p:xfrm>
        <a:graphic>
          <a:graphicData uri="http://schemas.openxmlformats.org/drawingml/2006/table">
            <a:tbl>
              <a:tblPr>
                <a:noFill/>
                <a:tableStyleId>{4B282544-79BD-40D3-AF49-0B9BAA325080}</a:tableStyleId>
              </a:tblPr>
              <a:tblGrid>
                <a:gridCol w="1718000"/>
              </a:tblGrid>
              <a:tr h="255725">
                <a:tc>
                  <a:txBody>
                    <a:bodyPr/>
                    <a:lstStyle/>
                    <a:p>
                      <a:pPr indent="0" lvl="0" marL="0" rtl="0" algn="ctr">
                        <a:spcBef>
                          <a:spcPts val="0"/>
                        </a:spcBef>
                        <a:spcAft>
                          <a:spcPts val="0"/>
                        </a:spcAft>
                        <a:buNone/>
                      </a:pPr>
                      <a:r>
                        <a:rPr lang="en-US"/>
                        <a:t>Users</a:t>
                      </a:r>
                      <a:endParaRPr/>
                    </a:p>
                  </a:txBody>
                  <a:tcPr marT="91425" marB="91425" marR="91425" marL="91425">
                    <a:solidFill>
                      <a:srgbClr val="FFF2CC"/>
                    </a:solidFill>
                  </a:tcPr>
                </a:tc>
              </a:tr>
              <a:tr h="623325">
                <a:tc>
                  <a:txBody>
                    <a:bodyPr/>
                    <a:lstStyle/>
                    <a:p>
                      <a:pPr indent="0" lvl="0" marL="0" rtl="0" algn="l">
                        <a:spcBef>
                          <a:spcPts val="0"/>
                        </a:spcBef>
                        <a:spcAft>
                          <a:spcPts val="0"/>
                        </a:spcAft>
                        <a:buNone/>
                      </a:pPr>
                      <a:r>
                        <a:rPr lang="en-US"/>
                        <a:t>+ username</a:t>
                      </a:r>
                      <a:endParaRPr/>
                    </a:p>
                    <a:p>
                      <a:pPr indent="0" lvl="0" marL="0" rtl="0" algn="l">
                        <a:spcBef>
                          <a:spcPts val="0"/>
                        </a:spcBef>
                        <a:spcAft>
                          <a:spcPts val="0"/>
                        </a:spcAft>
                        <a:buNone/>
                      </a:pPr>
                      <a:r>
                        <a:rPr lang="en-US"/>
                        <a:t>+ userId</a:t>
                      </a:r>
                      <a:endParaRPr/>
                    </a:p>
                  </a:txBody>
                  <a:tcPr marT="91425" marB="91425" marR="91425" marL="91425"/>
                </a:tc>
              </a:tr>
            </a:tbl>
          </a:graphicData>
        </a:graphic>
      </p:graphicFrame>
      <p:graphicFrame>
        <p:nvGraphicFramePr>
          <p:cNvPr id="986" name="Google Shape;986;p62"/>
          <p:cNvGraphicFramePr/>
          <p:nvPr/>
        </p:nvGraphicFramePr>
        <p:xfrm>
          <a:off x="1210425" y="3938925"/>
          <a:ext cx="3000000" cy="3000000"/>
        </p:xfrm>
        <a:graphic>
          <a:graphicData uri="http://schemas.openxmlformats.org/drawingml/2006/table">
            <a:tbl>
              <a:tblPr>
                <a:noFill/>
                <a:tableStyleId>{4B282544-79BD-40D3-AF49-0B9BAA325080}</a:tableStyleId>
              </a:tblPr>
              <a:tblGrid>
                <a:gridCol w="1939100"/>
              </a:tblGrid>
              <a:tr h="493500">
                <a:tc>
                  <a:txBody>
                    <a:bodyPr/>
                    <a:lstStyle/>
                    <a:p>
                      <a:pPr indent="0" lvl="0" marL="0" rtl="0" algn="ctr">
                        <a:spcBef>
                          <a:spcPts val="0"/>
                        </a:spcBef>
                        <a:spcAft>
                          <a:spcPts val="0"/>
                        </a:spcAft>
                        <a:buClr>
                          <a:schemeClr val="dk1"/>
                        </a:buClr>
                        <a:buSzPts val="1100"/>
                        <a:buFont typeface="Arial"/>
                        <a:buNone/>
                      </a:pPr>
                      <a:r>
                        <a:rPr lang="en-US">
                          <a:solidFill>
                            <a:schemeClr val="dk1"/>
                          </a:solidFill>
                        </a:rPr>
                        <a:t>UserReactionRecipe</a:t>
                      </a:r>
                      <a:endParaRPr/>
                    </a:p>
                  </a:txBody>
                  <a:tcPr marT="91425" marB="91425" marR="91425" marL="91425">
                    <a:solidFill>
                      <a:srgbClr val="F1C232"/>
                    </a:solidFill>
                  </a:tcPr>
                </a:tc>
              </a:tr>
              <a:tr h="493500">
                <a:tc>
                  <a:txBody>
                    <a:bodyPr/>
                    <a:lstStyle/>
                    <a:p>
                      <a:pPr indent="-317500" lvl="0" marL="457200" rtl="0" algn="l">
                        <a:spcBef>
                          <a:spcPts val="0"/>
                        </a:spcBef>
                        <a:spcAft>
                          <a:spcPts val="0"/>
                        </a:spcAft>
                        <a:buClr>
                          <a:schemeClr val="dk1"/>
                        </a:buClr>
                        <a:buSzPts val="1400"/>
                        <a:buChar char="+"/>
                      </a:pPr>
                      <a:r>
                        <a:rPr lang="en-US">
                          <a:solidFill>
                            <a:schemeClr val="dk1"/>
                          </a:solidFill>
                        </a:rPr>
                        <a:t>isLike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isShare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isView</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RatingRecipe</a:t>
                      </a:r>
                      <a:endParaRPr>
                        <a:solidFill>
                          <a:schemeClr val="dk1"/>
                        </a:solidFill>
                      </a:endParaRPr>
                    </a:p>
                  </a:txBody>
                  <a:tcPr marT="91425" marB="91425" marR="91425" marL="91425"/>
                </a:tc>
              </a:tr>
            </a:tbl>
          </a:graphicData>
        </a:graphic>
      </p:graphicFrame>
      <p:sp>
        <p:nvSpPr>
          <p:cNvPr id="987" name="Google Shape;987;p62"/>
          <p:cNvSpPr txBox="1"/>
          <p:nvPr/>
        </p:nvSpPr>
        <p:spPr>
          <a:xfrm>
            <a:off x="3264050" y="2753263"/>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cxnSp>
        <p:nvCxnSpPr>
          <p:cNvPr id="988" name="Google Shape;988;p62"/>
          <p:cNvCxnSpPr/>
          <p:nvPr/>
        </p:nvCxnSpPr>
        <p:spPr>
          <a:xfrm flipH="1">
            <a:off x="1968875" y="2705700"/>
            <a:ext cx="2036100" cy="1245600"/>
          </a:xfrm>
          <a:prstGeom prst="straightConnector1">
            <a:avLst/>
          </a:prstGeom>
          <a:noFill/>
          <a:ln cap="flat" cmpd="sng" w="9525">
            <a:solidFill>
              <a:schemeClr val="dk2"/>
            </a:solidFill>
            <a:prstDash val="solid"/>
            <a:round/>
            <a:headEnd len="med" w="med" type="none"/>
            <a:tailEnd len="med" w="med" type="none"/>
          </a:ln>
        </p:spPr>
      </p:cxnSp>
      <p:sp>
        <p:nvSpPr>
          <p:cNvPr id="989" name="Google Shape;989;p62"/>
          <p:cNvSpPr txBox="1"/>
          <p:nvPr/>
        </p:nvSpPr>
        <p:spPr>
          <a:xfrm>
            <a:off x="2472163" y="3067970"/>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990" name="Google Shape;990;p62"/>
          <p:cNvSpPr txBox="1"/>
          <p:nvPr/>
        </p:nvSpPr>
        <p:spPr>
          <a:xfrm>
            <a:off x="1450925" y="3616750"/>
            <a:ext cx="67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991" name="Google Shape;991;p62"/>
          <p:cNvSpPr txBox="1"/>
          <p:nvPr/>
        </p:nvSpPr>
        <p:spPr>
          <a:xfrm>
            <a:off x="883025" y="2660300"/>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cxnSp>
        <p:nvCxnSpPr>
          <p:cNvPr id="992" name="Google Shape;992;p62"/>
          <p:cNvCxnSpPr/>
          <p:nvPr/>
        </p:nvCxnSpPr>
        <p:spPr>
          <a:xfrm rot="10800000">
            <a:off x="1241525" y="2660300"/>
            <a:ext cx="0" cy="1359900"/>
          </a:xfrm>
          <a:prstGeom prst="straightConnector1">
            <a:avLst/>
          </a:prstGeom>
          <a:noFill/>
          <a:ln cap="flat" cmpd="sng" w="9525">
            <a:solidFill>
              <a:schemeClr val="dk2"/>
            </a:solidFill>
            <a:prstDash val="solid"/>
            <a:round/>
            <a:headEnd len="med" w="med" type="none"/>
            <a:tailEnd len="med" w="med" type="none"/>
          </a:ln>
        </p:spPr>
      </p:cxnSp>
      <p:sp>
        <p:nvSpPr>
          <p:cNvPr id="993" name="Google Shape;993;p62"/>
          <p:cNvSpPr txBox="1"/>
          <p:nvPr/>
        </p:nvSpPr>
        <p:spPr>
          <a:xfrm>
            <a:off x="877375" y="3180307"/>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994" name="Google Shape;994;p62"/>
          <p:cNvSpPr txBox="1"/>
          <p:nvPr/>
        </p:nvSpPr>
        <p:spPr>
          <a:xfrm>
            <a:off x="877363" y="3681713"/>
            <a:ext cx="67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graphicFrame>
        <p:nvGraphicFramePr>
          <p:cNvPr id="995" name="Google Shape;995;p62"/>
          <p:cNvGraphicFramePr/>
          <p:nvPr/>
        </p:nvGraphicFramePr>
        <p:xfrm>
          <a:off x="877375" y="1635988"/>
          <a:ext cx="3000000" cy="3000000"/>
        </p:xfrm>
        <a:graphic>
          <a:graphicData uri="http://schemas.openxmlformats.org/drawingml/2006/table">
            <a:tbl>
              <a:tblPr>
                <a:noFill/>
                <a:tableStyleId>{4B282544-79BD-40D3-AF49-0B9BAA325080}</a:tableStyleId>
              </a:tblPr>
              <a:tblGrid>
                <a:gridCol w="1594800"/>
              </a:tblGrid>
              <a:tr h="507875">
                <a:tc>
                  <a:txBody>
                    <a:bodyPr/>
                    <a:lstStyle/>
                    <a:p>
                      <a:pPr indent="0" lvl="0" marL="0" rtl="0" algn="ctr">
                        <a:spcBef>
                          <a:spcPts val="0"/>
                        </a:spcBef>
                        <a:spcAft>
                          <a:spcPts val="0"/>
                        </a:spcAft>
                        <a:buNone/>
                      </a:pPr>
                      <a:r>
                        <a:rPr lang="en-US"/>
                        <a:t>Recipe</a:t>
                      </a:r>
                      <a:endParaRPr/>
                    </a:p>
                  </a:txBody>
                  <a:tcPr marT="91425" marB="91425" marR="91425" marL="91425">
                    <a:solidFill>
                      <a:srgbClr val="FFF2CC"/>
                    </a:solidFill>
                  </a:tcPr>
                </a:tc>
              </a:tr>
              <a:tr h="507875">
                <a:tc>
                  <a:txBody>
                    <a:bodyPr/>
                    <a:lstStyle/>
                    <a:p>
                      <a:pPr indent="-317500" lvl="0" marL="457200" rtl="0" algn="l">
                        <a:spcBef>
                          <a:spcPts val="0"/>
                        </a:spcBef>
                        <a:spcAft>
                          <a:spcPts val="0"/>
                        </a:spcAft>
                        <a:buSzPts val="1400"/>
                        <a:buChar char="+"/>
                      </a:pPr>
                      <a:r>
                        <a:rPr lang="en-US"/>
                        <a:t>recipeId</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18"/>
          <p:cNvSpPr txBox="1"/>
          <p:nvPr/>
        </p:nvSpPr>
        <p:spPr>
          <a:xfrm>
            <a:off x="1427555" y="477375"/>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Current Situation</a:t>
            </a:r>
            <a:endParaRPr/>
          </a:p>
        </p:txBody>
      </p:sp>
      <p:sp>
        <p:nvSpPr>
          <p:cNvPr id="185" name="Google Shape;185;p18"/>
          <p:cNvSpPr/>
          <p:nvPr/>
        </p:nvSpPr>
        <p:spPr>
          <a:xfrm rot="9246599">
            <a:off x="639437" y="647783"/>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18"/>
          <p:cNvSpPr txBox="1"/>
          <p:nvPr/>
        </p:nvSpPr>
        <p:spPr>
          <a:xfrm>
            <a:off x="931906" y="64330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87" name="Google Shape;187;p18"/>
          <p:cNvSpPr/>
          <p:nvPr/>
        </p:nvSpPr>
        <p:spPr>
          <a:xfrm rot="9246599">
            <a:off x="639436" y="647783"/>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18"/>
          <p:cNvSpPr txBox="1"/>
          <p:nvPr/>
        </p:nvSpPr>
        <p:spPr>
          <a:xfrm>
            <a:off x="931905" y="64330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89" name="Google Shape;189;p18"/>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0" name="Google Shape;190;p18"/>
          <p:cNvPicPr preferRelativeResize="0"/>
          <p:nvPr/>
        </p:nvPicPr>
        <p:blipFill rotWithShape="1">
          <a:blip r:embed="rId3">
            <a:alphaModFix/>
          </a:blip>
          <a:srcRect b="0" l="0" r="0" t="0"/>
          <a:stretch/>
        </p:blipFill>
        <p:spPr>
          <a:xfrm>
            <a:off x="489488" y="1533300"/>
            <a:ext cx="5163076" cy="3860230"/>
          </a:xfrm>
          <a:prstGeom prst="rect">
            <a:avLst/>
          </a:prstGeom>
          <a:noFill/>
          <a:ln>
            <a:noFill/>
          </a:ln>
        </p:spPr>
      </p:pic>
      <p:sp>
        <p:nvSpPr>
          <p:cNvPr id="191" name="Google Shape;191;p18"/>
          <p:cNvSpPr txBox="1"/>
          <p:nvPr/>
        </p:nvSpPr>
        <p:spPr>
          <a:xfrm>
            <a:off x="5199213" y="5741450"/>
            <a:ext cx="1790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Facebook Group</a:t>
            </a:r>
            <a:endParaRPr b="1" sz="1800">
              <a:latin typeface="Calibri"/>
              <a:ea typeface="Calibri"/>
              <a:cs typeface="Calibri"/>
              <a:sym typeface="Calibri"/>
            </a:endParaRPr>
          </a:p>
        </p:txBody>
      </p:sp>
      <p:pic>
        <p:nvPicPr>
          <p:cNvPr id="192" name="Google Shape;192;p18"/>
          <p:cNvPicPr preferRelativeResize="0"/>
          <p:nvPr/>
        </p:nvPicPr>
        <p:blipFill>
          <a:blip r:embed="rId4">
            <a:alphaModFix/>
          </a:blip>
          <a:stretch>
            <a:fillRect/>
          </a:stretch>
        </p:blipFill>
        <p:spPr>
          <a:xfrm>
            <a:off x="6304350" y="1808775"/>
            <a:ext cx="5163076" cy="330926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63"/>
          <p:cNvSpPr txBox="1"/>
          <p:nvPr/>
        </p:nvSpPr>
        <p:spPr>
          <a:xfrm>
            <a:off x="1141412" y="485396"/>
            <a:ext cx="82296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Article-score ranking algorithms</a:t>
            </a:r>
            <a:endParaRPr/>
          </a:p>
        </p:txBody>
      </p:sp>
      <p:sp>
        <p:nvSpPr>
          <p:cNvPr id="1002" name="Google Shape;1002;p63"/>
          <p:cNvSpPr txBox="1"/>
          <p:nvPr/>
        </p:nvSpPr>
        <p:spPr>
          <a:xfrm>
            <a:off x="718784" y="1927386"/>
            <a:ext cx="89154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Based on criteria such as </a:t>
            </a:r>
            <a:r>
              <a:rPr lang="en-US" sz="2000">
                <a:solidFill>
                  <a:srgbClr val="FF0000"/>
                </a:solidFill>
                <a:latin typeface="Calibri"/>
                <a:ea typeface="Calibri"/>
                <a:cs typeface="Calibri"/>
                <a:sym typeface="Calibri"/>
              </a:rPr>
              <a:t>view, rating, like, share </a:t>
            </a:r>
            <a:r>
              <a:rPr lang="en-US" sz="2000">
                <a:solidFill>
                  <a:schemeClr val="dk1"/>
                </a:solidFill>
                <a:latin typeface="Calibri"/>
                <a:ea typeface="Calibri"/>
                <a:cs typeface="Calibri"/>
                <a:sym typeface="Calibri"/>
              </a:rPr>
              <a:t>it is necessary parameters to apply for the formula to determine which articles are being most interested and put them on the ranking.</a:t>
            </a:r>
            <a:endParaRPr/>
          </a:p>
        </p:txBody>
      </p:sp>
      <p:sp>
        <p:nvSpPr>
          <p:cNvPr id="1003" name="Google Shape;1003;p63"/>
          <p:cNvSpPr txBox="1"/>
          <p:nvPr/>
        </p:nvSpPr>
        <p:spPr>
          <a:xfrm>
            <a:off x="1290925" y="3197301"/>
            <a:ext cx="6861000" cy="60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To calculate the article rank score, the below formula is applied:</a:t>
            </a:r>
            <a:endParaRPr/>
          </a:p>
          <a:p>
            <a:pPr indent="0" lvl="0" marL="0" marR="0" rtl="0" algn="l">
              <a:spcBef>
                <a:spcPts val="0"/>
              </a:spcBef>
              <a:spcAft>
                <a:spcPts val="0"/>
              </a:spcAft>
              <a:buNone/>
            </a:pPr>
            <a:br>
              <a:rPr lang="en-US" sz="2000">
                <a:solidFill>
                  <a:schemeClr val="dk1"/>
                </a:solidFill>
                <a:latin typeface="Calibri"/>
                <a:ea typeface="Calibri"/>
                <a:cs typeface="Calibri"/>
                <a:sym typeface="Calibri"/>
              </a:rPr>
            </a:br>
            <a:endParaRPr/>
          </a:p>
        </p:txBody>
      </p:sp>
      <p:sp>
        <p:nvSpPr>
          <p:cNvPr id="1004" name="Google Shape;1004;p63"/>
          <p:cNvSpPr/>
          <p:nvPr/>
        </p:nvSpPr>
        <p:spPr>
          <a:xfrm>
            <a:off x="623534" y="3278491"/>
            <a:ext cx="517878" cy="45720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005" name="Google Shape;1005;p63"/>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6" name="Google Shape;1006;p63"/>
          <p:cNvSpPr txBox="1"/>
          <p:nvPr/>
        </p:nvSpPr>
        <p:spPr>
          <a:xfrm>
            <a:off x="6104975" y="3657600"/>
            <a:ext cx="5921700" cy="26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l: number of </a:t>
            </a:r>
            <a:r>
              <a:rPr lang="en-US" sz="2000">
                <a:solidFill>
                  <a:srgbClr val="FF0000"/>
                </a:solidFill>
                <a:latin typeface="Calibri"/>
                <a:ea typeface="Calibri"/>
                <a:cs typeface="Calibri"/>
                <a:sym typeface="Calibri"/>
              </a:rPr>
              <a:t>likes</a:t>
            </a:r>
            <a:endParaRPr>
              <a:solidFill>
                <a:schemeClr val="dk1"/>
              </a:solidFill>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v: number of </a:t>
            </a:r>
            <a:r>
              <a:rPr lang="en-US" sz="2000">
                <a:solidFill>
                  <a:srgbClr val="FF0000"/>
                </a:solidFill>
                <a:latin typeface="Calibri"/>
                <a:ea typeface="Calibri"/>
                <a:cs typeface="Calibri"/>
                <a:sym typeface="Calibri"/>
              </a:rPr>
              <a:t>views</a:t>
            </a:r>
            <a:endParaRPr>
              <a:solidFill>
                <a:schemeClr val="dk1"/>
              </a:solidFill>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s: number of </a:t>
            </a:r>
            <a:r>
              <a:rPr lang="en-US" sz="2000">
                <a:solidFill>
                  <a:srgbClr val="FF0000"/>
                </a:solidFill>
                <a:latin typeface="Calibri"/>
                <a:ea typeface="Calibri"/>
                <a:cs typeface="Calibri"/>
                <a:sym typeface="Calibri"/>
              </a:rPr>
              <a:t>shares</a:t>
            </a:r>
            <a:endParaRPr>
              <a:solidFill>
                <a:schemeClr val="dk1"/>
              </a:solidFill>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r: average of </a:t>
            </a:r>
            <a:r>
              <a:rPr lang="en-US" sz="2000">
                <a:solidFill>
                  <a:srgbClr val="FF0000"/>
                </a:solidFill>
                <a:latin typeface="Calibri"/>
                <a:ea typeface="Calibri"/>
                <a:cs typeface="Calibri"/>
                <a:sym typeface="Calibri"/>
              </a:rPr>
              <a:t>ratings</a:t>
            </a:r>
            <a:r>
              <a:rPr lang="en-US" sz="2000">
                <a:solidFill>
                  <a:schemeClr val="dk1"/>
                </a:solidFill>
                <a:latin typeface="Calibri"/>
                <a:ea typeface="Calibri"/>
                <a:cs typeface="Calibri"/>
                <a:sym typeface="Calibri"/>
              </a:rPr>
              <a:t> on the article</a:t>
            </a:r>
            <a:endParaRPr>
              <a:solidFill>
                <a:schemeClr val="dk1"/>
              </a:solidFill>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t: </a:t>
            </a:r>
            <a:r>
              <a:rPr lang="en-US" sz="2000">
                <a:solidFill>
                  <a:srgbClr val="FF0000"/>
                </a:solidFill>
                <a:latin typeface="Calibri"/>
                <a:ea typeface="Calibri"/>
                <a:cs typeface="Calibri"/>
                <a:sym typeface="Calibri"/>
              </a:rPr>
              <a:t>time</a:t>
            </a:r>
            <a:r>
              <a:rPr lang="en-US" sz="2000">
                <a:solidFill>
                  <a:schemeClr val="dk1"/>
                </a:solidFill>
                <a:latin typeface="Calibri"/>
                <a:ea typeface="Calibri"/>
                <a:cs typeface="Calibri"/>
                <a:sym typeface="Calibri"/>
              </a:rPr>
              <a:t> from </a:t>
            </a:r>
            <a:r>
              <a:rPr b="1" lang="en-US" sz="2000">
                <a:solidFill>
                  <a:schemeClr val="dk1"/>
                </a:solidFill>
                <a:latin typeface="Calibri"/>
                <a:ea typeface="Calibri"/>
                <a:cs typeface="Calibri"/>
                <a:sym typeface="Calibri"/>
              </a:rPr>
              <a:t>posting</a:t>
            </a:r>
            <a:r>
              <a:rPr lang="en-US" sz="2000">
                <a:solidFill>
                  <a:schemeClr val="dk1"/>
                </a:solidFill>
                <a:latin typeface="Calibri"/>
                <a:ea typeface="Calibri"/>
                <a:cs typeface="Calibri"/>
                <a:sym typeface="Calibri"/>
              </a:rPr>
              <a:t> to </a:t>
            </a:r>
            <a:r>
              <a:rPr b="1" lang="en-US" sz="2000">
                <a:solidFill>
                  <a:schemeClr val="dk1"/>
                </a:solidFill>
                <a:latin typeface="Calibri"/>
                <a:ea typeface="Calibri"/>
                <a:cs typeface="Calibri"/>
                <a:sym typeface="Calibri"/>
              </a:rPr>
              <a:t>current time</a:t>
            </a:r>
            <a:r>
              <a:rPr lang="en-US" sz="2000">
                <a:solidFill>
                  <a:schemeClr val="dk1"/>
                </a:solidFill>
                <a:latin typeface="Calibri"/>
                <a:ea typeface="Calibri"/>
                <a:cs typeface="Calibri"/>
                <a:sym typeface="Calibri"/>
              </a:rPr>
              <a:t> (by hours) </a:t>
            </a:r>
            <a:endParaRPr/>
          </a:p>
        </p:txBody>
      </p:sp>
      <p:pic>
        <p:nvPicPr>
          <p:cNvPr id="1007" name="Google Shape;1007;p63"/>
          <p:cNvPicPr preferRelativeResize="0"/>
          <p:nvPr/>
        </p:nvPicPr>
        <p:blipFill>
          <a:blip r:embed="rId3">
            <a:alphaModFix/>
          </a:blip>
          <a:stretch>
            <a:fillRect/>
          </a:stretch>
        </p:blipFill>
        <p:spPr>
          <a:xfrm>
            <a:off x="219225" y="4459426"/>
            <a:ext cx="5676900" cy="1009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64"/>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3" name="Google Shape;1013;p64"/>
          <p:cNvSpPr txBox="1"/>
          <p:nvPr/>
        </p:nvSpPr>
        <p:spPr>
          <a:xfrm>
            <a:off x="2995612" y="319088"/>
            <a:ext cx="7670802" cy="11430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8D4120"/>
              </a:buClr>
              <a:buSzPts val="4799"/>
              <a:buFont typeface="Calibri"/>
              <a:buNone/>
            </a:pPr>
            <a:r>
              <a:rPr lang="en-US" sz="4799">
                <a:solidFill>
                  <a:srgbClr val="8D4120"/>
                </a:solidFill>
                <a:latin typeface="Calibri"/>
                <a:ea typeface="Calibri"/>
                <a:cs typeface="Calibri"/>
                <a:sym typeface="Calibri"/>
              </a:rPr>
              <a:t>Example</a:t>
            </a:r>
            <a:endParaRPr sz="4799">
              <a:solidFill>
                <a:srgbClr val="8D4120"/>
              </a:solidFill>
              <a:latin typeface="Calibri"/>
              <a:ea typeface="Calibri"/>
              <a:cs typeface="Calibri"/>
              <a:sym typeface="Calibri"/>
            </a:endParaRPr>
          </a:p>
        </p:txBody>
      </p:sp>
      <p:sp>
        <p:nvSpPr>
          <p:cNvPr id="1014" name="Google Shape;1014;p64"/>
          <p:cNvSpPr/>
          <p:nvPr/>
        </p:nvSpPr>
        <p:spPr>
          <a:xfrm>
            <a:off x="2589198" y="1828800"/>
            <a:ext cx="86205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0" lvl="0" marL="457200" marR="0" rtl="0" algn="l">
              <a:spcBef>
                <a:spcPts val="0"/>
              </a:spcBef>
              <a:spcAft>
                <a:spcPts val="0"/>
              </a:spcAft>
              <a:buNone/>
            </a:pPr>
            <a:r>
              <a:rPr lang="en-US" sz="2400">
                <a:solidFill>
                  <a:srgbClr val="000000"/>
                </a:solidFill>
                <a:latin typeface="Cambria"/>
                <a:ea typeface="Cambria"/>
                <a:cs typeface="Cambria"/>
                <a:sym typeface="Cambria"/>
              </a:rPr>
              <a:t>An article has 50 likes, 250 views, 30 shares, 3 star rating and time from posting to current time is 2 hours:</a:t>
            </a:r>
            <a:endParaRPr sz="2400">
              <a:solidFill>
                <a:schemeClr val="dk1"/>
              </a:solidFill>
              <a:latin typeface="Calibri"/>
              <a:ea typeface="Calibri"/>
              <a:cs typeface="Calibri"/>
              <a:sym typeface="Calibri"/>
            </a:endParaRPr>
          </a:p>
          <a:p>
            <a:pPr indent="0" lvl="0" marL="457200" marR="0" rtl="0" algn="ctr">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descr="Basket filled with apples" id="1015" name="Google Shape;1015;p64"/>
          <p:cNvPicPr preferRelativeResize="0"/>
          <p:nvPr/>
        </p:nvPicPr>
        <p:blipFill rotWithShape="1">
          <a:blip r:embed="rId3">
            <a:alphaModFix/>
          </a:blip>
          <a:srcRect b="8" l="0" r="0" t="9"/>
          <a:stretch/>
        </p:blipFill>
        <p:spPr>
          <a:xfrm rot="180000">
            <a:off x="277464" y="280970"/>
            <a:ext cx="1446157" cy="196587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1016" name="Google Shape;1016;p64"/>
          <p:cNvPicPr preferRelativeResize="0"/>
          <p:nvPr/>
        </p:nvPicPr>
        <p:blipFill>
          <a:blip r:embed="rId4">
            <a:alphaModFix/>
          </a:blip>
          <a:stretch>
            <a:fillRect/>
          </a:stretch>
        </p:blipFill>
        <p:spPr>
          <a:xfrm>
            <a:off x="1589075" y="3809576"/>
            <a:ext cx="9391650" cy="1123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65"/>
          <p:cNvSpPr txBox="1"/>
          <p:nvPr/>
        </p:nvSpPr>
        <p:spPr>
          <a:xfrm>
            <a:off x="509001" y="197925"/>
            <a:ext cx="63006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Newsfeed</a:t>
            </a:r>
            <a:endParaRPr sz="4000">
              <a:solidFill>
                <a:schemeClr val="dk1"/>
              </a:solidFill>
              <a:latin typeface="Calibri"/>
              <a:ea typeface="Calibri"/>
              <a:cs typeface="Calibri"/>
              <a:sym typeface="Calibri"/>
            </a:endParaRPr>
          </a:p>
        </p:txBody>
      </p:sp>
      <p:sp>
        <p:nvSpPr>
          <p:cNvPr id="1022" name="Google Shape;1022;p65"/>
          <p:cNvSpPr txBox="1"/>
          <p:nvPr/>
        </p:nvSpPr>
        <p:spPr>
          <a:xfrm>
            <a:off x="6771037" y="290325"/>
            <a:ext cx="155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1023" name="Google Shape;1023;p65"/>
          <p:cNvSpPr/>
          <p:nvPr/>
        </p:nvSpPr>
        <p:spPr>
          <a:xfrm>
            <a:off x="6687868" y="471592"/>
            <a:ext cx="255600" cy="188100"/>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24" name="Google Shape;1024;p65"/>
          <p:cNvPicPr preferRelativeResize="0"/>
          <p:nvPr/>
        </p:nvPicPr>
        <p:blipFill rotWithShape="1">
          <a:blip r:embed="rId3">
            <a:alphaModFix/>
          </a:blip>
          <a:srcRect b="0" l="0" r="0" t="0"/>
          <a:stretch/>
        </p:blipFill>
        <p:spPr>
          <a:xfrm>
            <a:off x="345329" y="2725287"/>
            <a:ext cx="879038" cy="879038"/>
          </a:xfrm>
          <a:prstGeom prst="rect">
            <a:avLst/>
          </a:prstGeom>
          <a:noFill/>
          <a:ln>
            <a:noFill/>
          </a:ln>
        </p:spPr>
      </p:pic>
      <p:cxnSp>
        <p:nvCxnSpPr>
          <p:cNvPr id="1025" name="Google Shape;1025;p65"/>
          <p:cNvCxnSpPr/>
          <p:nvPr/>
        </p:nvCxnSpPr>
        <p:spPr>
          <a:xfrm>
            <a:off x="1299317" y="3304953"/>
            <a:ext cx="2110500" cy="0"/>
          </a:xfrm>
          <a:prstGeom prst="straightConnector1">
            <a:avLst/>
          </a:prstGeom>
          <a:noFill/>
          <a:ln cap="flat" cmpd="sng" w="28575">
            <a:solidFill>
              <a:schemeClr val="dk1"/>
            </a:solidFill>
            <a:prstDash val="solid"/>
            <a:round/>
            <a:headEnd len="sm" w="sm" type="none"/>
            <a:tailEnd len="med" w="med" type="triangle"/>
          </a:ln>
        </p:spPr>
      </p:cxnSp>
      <p:sp>
        <p:nvSpPr>
          <p:cNvPr id="1026" name="Google Shape;1026;p65"/>
          <p:cNvSpPr txBox="1"/>
          <p:nvPr/>
        </p:nvSpPr>
        <p:spPr>
          <a:xfrm>
            <a:off x="1261875" y="2781750"/>
            <a:ext cx="21105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the system  </a:t>
            </a:r>
            <a:endParaRPr sz="1800">
              <a:solidFill>
                <a:srgbClr val="000000"/>
              </a:solidFill>
              <a:latin typeface="Calibri"/>
              <a:ea typeface="Calibri"/>
              <a:cs typeface="Calibri"/>
              <a:sym typeface="Calibri"/>
            </a:endParaRPr>
          </a:p>
        </p:txBody>
      </p:sp>
      <p:sp>
        <p:nvSpPr>
          <p:cNvPr id="1027" name="Google Shape;1027;p65"/>
          <p:cNvSpPr txBox="1"/>
          <p:nvPr/>
        </p:nvSpPr>
        <p:spPr>
          <a:xfrm>
            <a:off x="3389897" y="4024906"/>
            <a:ext cx="1303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Home Page </a:t>
            </a:r>
            <a:endParaRPr/>
          </a:p>
        </p:txBody>
      </p:sp>
      <p:sp>
        <p:nvSpPr>
          <p:cNvPr id="1028" name="Google Shape;1028;p65"/>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29" name="Google Shape;1029;p65"/>
          <p:cNvPicPr preferRelativeResize="0"/>
          <p:nvPr/>
        </p:nvPicPr>
        <p:blipFill>
          <a:blip r:embed="rId4">
            <a:alphaModFix/>
          </a:blip>
          <a:stretch>
            <a:fillRect/>
          </a:stretch>
        </p:blipFill>
        <p:spPr>
          <a:xfrm>
            <a:off x="3418563" y="2767499"/>
            <a:ext cx="1303200" cy="1074931"/>
          </a:xfrm>
          <a:prstGeom prst="rect">
            <a:avLst/>
          </a:prstGeom>
          <a:noFill/>
          <a:ln cap="flat" cmpd="sng" w="9525">
            <a:solidFill>
              <a:schemeClr val="dk2"/>
            </a:solidFill>
            <a:prstDash val="solid"/>
            <a:round/>
            <a:headEnd len="sm" w="sm" type="none"/>
            <a:tailEnd len="sm" w="sm" type="none"/>
          </a:ln>
        </p:spPr>
      </p:pic>
      <p:pic>
        <p:nvPicPr>
          <p:cNvPr id="1030" name="Google Shape;1030;p65"/>
          <p:cNvPicPr preferRelativeResize="0"/>
          <p:nvPr/>
        </p:nvPicPr>
        <p:blipFill>
          <a:blip r:embed="rId5">
            <a:alphaModFix/>
          </a:blip>
          <a:stretch>
            <a:fillRect/>
          </a:stretch>
        </p:blipFill>
        <p:spPr>
          <a:xfrm>
            <a:off x="9452913" y="1534763"/>
            <a:ext cx="2727159" cy="1416025"/>
          </a:xfrm>
          <a:prstGeom prst="rect">
            <a:avLst/>
          </a:prstGeom>
          <a:noFill/>
          <a:ln>
            <a:noFill/>
          </a:ln>
        </p:spPr>
      </p:pic>
      <p:pic>
        <p:nvPicPr>
          <p:cNvPr id="1031" name="Google Shape;1031;p65"/>
          <p:cNvPicPr preferRelativeResize="0"/>
          <p:nvPr/>
        </p:nvPicPr>
        <p:blipFill>
          <a:blip r:embed="rId6">
            <a:alphaModFix/>
          </a:blip>
          <a:stretch>
            <a:fillRect/>
          </a:stretch>
        </p:blipFill>
        <p:spPr>
          <a:xfrm>
            <a:off x="10321275" y="3686425"/>
            <a:ext cx="1781175" cy="1503600"/>
          </a:xfrm>
          <a:prstGeom prst="rect">
            <a:avLst/>
          </a:prstGeom>
          <a:noFill/>
          <a:ln>
            <a:noFill/>
          </a:ln>
        </p:spPr>
      </p:pic>
      <p:graphicFrame>
        <p:nvGraphicFramePr>
          <p:cNvPr id="1032" name="Google Shape;1032;p65"/>
          <p:cNvGraphicFramePr/>
          <p:nvPr/>
        </p:nvGraphicFramePr>
        <p:xfrm>
          <a:off x="6607025" y="1593788"/>
          <a:ext cx="3000000" cy="3000000"/>
        </p:xfrm>
        <a:graphic>
          <a:graphicData uri="http://schemas.openxmlformats.org/drawingml/2006/table">
            <a:tbl>
              <a:tblPr>
                <a:noFill/>
                <a:tableStyleId>{4B282544-79BD-40D3-AF49-0B9BAA325080}</a:tableStyleId>
              </a:tblPr>
              <a:tblGrid>
                <a:gridCol w="1718000"/>
              </a:tblGrid>
              <a:tr h="255725">
                <a:tc>
                  <a:txBody>
                    <a:bodyPr/>
                    <a:lstStyle/>
                    <a:p>
                      <a:pPr indent="0" lvl="0" marL="0" rtl="0" algn="ctr">
                        <a:spcBef>
                          <a:spcPts val="0"/>
                        </a:spcBef>
                        <a:spcAft>
                          <a:spcPts val="0"/>
                        </a:spcAft>
                        <a:buNone/>
                      </a:pPr>
                      <a:r>
                        <a:rPr lang="en-US"/>
                        <a:t>Users</a:t>
                      </a:r>
                      <a:endParaRPr/>
                    </a:p>
                  </a:txBody>
                  <a:tcPr marT="91425" marB="91425" marR="91425" marL="91425">
                    <a:solidFill>
                      <a:srgbClr val="FFF2CC"/>
                    </a:solidFill>
                  </a:tcPr>
                </a:tc>
              </a:tr>
              <a:tr h="623325">
                <a:tc>
                  <a:txBody>
                    <a:bodyPr/>
                    <a:lstStyle/>
                    <a:p>
                      <a:pPr indent="0" lvl="0" marL="0" rtl="0" algn="l">
                        <a:spcBef>
                          <a:spcPts val="0"/>
                        </a:spcBef>
                        <a:spcAft>
                          <a:spcPts val="0"/>
                        </a:spcAft>
                        <a:buNone/>
                      </a:pPr>
                      <a:r>
                        <a:rPr lang="en-US"/>
                        <a:t>+ username</a:t>
                      </a:r>
                      <a:endParaRPr/>
                    </a:p>
                    <a:p>
                      <a:pPr indent="0" lvl="0" marL="0" rtl="0" algn="l">
                        <a:spcBef>
                          <a:spcPts val="0"/>
                        </a:spcBef>
                        <a:spcAft>
                          <a:spcPts val="0"/>
                        </a:spcAft>
                        <a:buNone/>
                      </a:pPr>
                      <a:r>
                        <a:rPr lang="en-US"/>
                        <a:t>+ userId</a:t>
                      </a:r>
                      <a:endParaRPr/>
                    </a:p>
                    <a:p>
                      <a:pPr indent="0" lvl="0" marL="0" rtl="0" algn="l">
                        <a:spcBef>
                          <a:spcPts val="0"/>
                        </a:spcBef>
                        <a:spcAft>
                          <a:spcPts val="0"/>
                        </a:spcAft>
                        <a:buNone/>
                      </a:pPr>
                      <a:r>
                        <a:rPr lang="en-US"/>
                        <a:t>+ point</a:t>
                      </a:r>
                      <a:endParaRPr/>
                    </a:p>
                  </a:txBody>
                  <a:tcPr marT="91425" marB="91425" marR="91425" marL="91425"/>
                </a:tc>
              </a:tr>
            </a:tbl>
          </a:graphicData>
        </a:graphic>
      </p:graphicFrame>
      <p:sp>
        <p:nvSpPr>
          <p:cNvPr id="1033" name="Google Shape;1033;p65"/>
          <p:cNvSpPr txBox="1"/>
          <p:nvPr/>
        </p:nvSpPr>
        <p:spPr>
          <a:xfrm>
            <a:off x="2428950" y="2110625"/>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graphicFrame>
        <p:nvGraphicFramePr>
          <p:cNvPr id="1034" name="Google Shape;1034;p65"/>
          <p:cNvGraphicFramePr/>
          <p:nvPr/>
        </p:nvGraphicFramePr>
        <p:xfrm>
          <a:off x="7949500" y="4711238"/>
          <a:ext cx="3000000" cy="3000000"/>
        </p:xfrm>
        <a:graphic>
          <a:graphicData uri="http://schemas.openxmlformats.org/drawingml/2006/table">
            <a:tbl>
              <a:tblPr>
                <a:noFill/>
                <a:tableStyleId>{4B282544-79BD-40D3-AF49-0B9BAA325080}</a:tableStyleId>
              </a:tblPr>
              <a:tblGrid>
                <a:gridCol w="1594800"/>
              </a:tblGrid>
              <a:tr h="400875">
                <a:tc>
                  <a:txBody>
                    <a:bodyPr/>
                    <a:lstStyle/>
                    <a:p>
                      <a:pPr indent="0" lvl="0" marL="0" rtl="0" algn="ctr">
                        <a:spcBef>
                          <a:spcPts val="0"/>
                        </a:spcBef>
                        <a:spcAft>
                          <a:spcPts val="0"/>
                        </a:spcAft>
                        <a:buNone/>
                      </a:pPr>
                      <a:r>
                        <a:rPr lang="en-US"/>
                        <a:t>Recipe</a:t>
                      </a:r>
                      <a:endParaRPr/>
                    </a:p>
                  </a:txBody>
                  <a:tcPr marT="91425" marB="91425" marR="91425" marL="91425">
                    <a:solidFill>
                      <a:srgbClr val="FFF2CC"/>
                    </a:solidFill>
                  </a:tcPr>
                </a:tc>
              </a:tr>
              <a:tr h="751800">
                <a:tc>
                  <a:txBody>
                    <a:bodyPr/>
                    <a:lstStyle/>
                    <a:p>
                      <a:pPr indent="-317500" lvl="0" marL="457200" rtl="0" algn="l">
                        <a:spcBef>
                          <a:spcPts val="0"/>
                        </a:spcBef>
                        <a:spcAft>
                          <a:spcPts val="0"/>
                        </a:spcAft>
                        <a:buSzPts val="1400"/>
                        <a:buChar char="+"/>
                      </a:pPr>
                      <a:r>
                        <a:rPr lang="en-US"/>
                        <a:t>recipeId</a:t>
                      </a:r>
                      <a:endParaRPr/>
                    </a:p>
                    <a:p>
                      <a:pPr indent="-317500" lvl="0" marL="457200" rtl="0" algn="l">
                        <a:spcBef>
                          <a:spcPts val="0"/>
                        </a:spcBef>
                        <a:spcAft>
                          <a:spcPts val="0"/>
                        </a:spcAft>
                        <a:buSzPts val="1400"/>
                        <a:buChar char="+"/>
                      </a:pPr>
                      <a:r>
                        <a:rPr lang="en-US"/>
                        <a:t>totalViews</a:t>
                      </a:r>
                      <a:endParaRPr/>
                    </a:p>
                    <a:p>
                      <a:pPr indent="-317500" lvl="0" marL="457200" rtl="0" algn="l">
                        <a:spcBef>
                          <a:spcPts val="0"/>
                        </a:spcBef>
                        <a:spcAft>
                          <a:spcPts val="0"/>
                        </a:spcAft>
                        <a:buSzPts val="1400"/>
                        <a:buChar char="+"/>
                      </a:pPr>
                      <a:r>
                        <a:rPr lang="en-US"/>
                        <a:t>totalLikes</a:t>
                      </a:r>
                      <a:endParaRPr/>
                    </a:p>
                    <a:p>
                      <a:pPr indent="-317500" lvl="0" marL="457200" rtl="0" algn="l">
                        <a:spcBef>
                          <a:spcPts val="0"/>
                        </a:spcBef>
                        <a:spcAft>
                          <a:spcPts val="0"/>
                        </a:spcAft>
                        <a:buSzPts val="1400"/>
                        <a:buChar char="+"/>
                      </a:pPr>
                      <a:r>
                        <a:rPr lang="en-US"/>
                        <a:t>totalShares</a:t>
                      </a:r>
                      <a:endParaRPr/>
                    </a:p>
                  </a:txBody>
                  <a:tcPr marT="91425" marB="91425" marR="91425" marL="91425"/>
                </a:tc>
              </a:tr>
            </a:tbl>
          </a:graphicData>
        </a:graphic>
      </p:graphicFrame>
      <p:graphicFrame>
        <p:nvGraphicFramePr>
          <p:cNvPr id="1035" name="Google Shape;1035;p65"/>
          <p:cNvGraphicFramePr/>
          <p:nvPr/>
        </p:nvGraphicFramePr>
        <p:xfrm>
          <a:off x="4714650" y="4518738"/>
          <a:ext cx="3000000" cy="3000000"/>
        </p:xfrm>
        <a:graphic>
          <a:graphicData uri="http://schemas.openxmlformats.org/drawingml/2006/table">
            <a:tbl>
              <a:tblPr>
                <a:noFill/>
                <a:tableStyleId>{4B282544-79BD-40D3-AF49-0B9BAA325080}</a:tableStyleId>
              </a:tblPr>
              <a:tblGrid>
                <a:gridCol w="2141950"/>
              </a:tblGrid>
              <a:tr h="593375">
                <a:tc>
                  <a:txBody>
                    <a:bodyPr/>
                    <a:lstStyle/>
                    <a:p>
                      <a:pPr indent="0" lvl="0" marL="0" rtl="0" algn="ctr">
                        <a:spcBef>
                          <a:spcPts val="0"/>
                        </a:spcBef>
                        <a:spcAft>
                          <a:spcPts val="0"/>
                        </a:spcAft>
                        <a:buNone/>
                      </a:pPr>
                      <a:r>
                        <a:rPr lang="en-US"/>
                        <a:t>UserReactionRecipe</a:t>
                      </a:r>
                      <a:endParaRPr/>
                    </a:p>
                  </a:txBody>
                  <a:tcPr marT="91425" marB="91425" marR="91425" marL="91425">
                    <a:solidFill>
                      <a:srgbClr val="F1C232"/>
                    </a:solidFill>
                  </a:tcPr>
                </a:tc>
              </a:tr>
              <a:tr h="910225">
                <a:tc>
                  <a:txBody>
                    <a:bodyPr/>
                    <a:lstStyle/>
                    <a:p>
                      <a:pPr indent="-317500" lvl="0" marL="457200" rtl="0" algn="l">
                        <a:spcBef>
                          <a:spcPts val="0"/>
                        </a:spcBef>
                        <a:spcAft>
                          <a:spcPts val="0"/>
                        </a:spcAft>
                        <a:buSzPts val="1400"/>
                        <a:buChar char="+"/>
                      </a:pPr>
                      <a:r>
                        <a:rPr lang="en-US"/>
                        <a:t>isLike</a:t>
                      </a:r>
                      <a:endParaRPr/>
                    </a:p>
                    <a:p>
                      <a:pPr indent="-317500" lvl="0" marL="457200" rtl="0" algn="l">
                        <a:spcBef>
                          <a:spcPts val="0"/>
                        </a:spcBef>
                        <a:spcAft>
                          <a:spcPts val="0"/>
                        </a:spcAft>
                        <a:buSzPts val="1400"/>
                        <a:buChar char="+"/>
                      </a:pPr>
                      <a:r>
                        <a:rPr lang="en-US"/>
                        <a:t>isShare</a:t>
                      </a:r>
                      <a:endParaRPr/>
                    </a:p>
                    <a:p>
                      <a:pPr indent="-317500" lvl="0" marL="457200" rtl="0" algn="l">
                        <a:spcBef>
                          <a:spcPts val="0"/>
                        </a:spcBef>
                        <a:spcAft>
                          <a:spcPts val="0"/>
                        </a:spcAft>
                        <a:buSzPts val="1400"/>
                        <a:buChar char="+"/>
                      </a:pPr>
                      <a:r>
                        <a:rPr lang="en-US"/>
                        <a:t>isView</a:t>
                      </a:r>
                      <a:endParaRPr/>
                    </a:p>
                    <a:p>
                      <a:pPr indent="-317500" lvl="0" marL="457200" rtl="0" algn="l">
                        <a:spcBef>
                          <a:spcPts val="0"/>
                        </a:spcBef>
                        <a:spcAft>
                          <a:spcPts val="0"/>
                        </a:spcAft>
                        <a:buSzPts val="1400"/>
                        <a:buChar char="+"/>
                      </a:pPr>
                      <a:r>
                        <a:rPr lang="en-US"/>
                        <a:t>Rating</a:t>
                      </a:r>
                      <a:endParaRPr/>
                    </a:p>
                  </a:txBody>
                  <a:tcPr marT="91425" marB="91425" marR="91425" marL="91425"/>
                </a:tc>
              </a:tr>
            </a:tbl>
          </a:graphicData>
        </a:graphic>
      </p:graphicFrame>
      <p:sp>
        <p:nvSpPr>
          <p:cNvPr id="1036" name="Google Shape;1036;p65"/>
          <p:cNvSpPr txBox="1"/>
          <p:nvPr/>
        </p:nvSpPr>
        <p:spPr>
          <a:xfrm>
            <a:off x="7615338" y="5420713"/>
            <a:ext cx="358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1037" name="Google Shape;1037;p65"/>
          <p:cNvCxnSpPr/>
          <p:nvPr/>
        </p:nvCxnSpPr>
        <p:spPr>
          <a:xfrm rot="-5400000">
            <a:off x="7402000" y="4832438"/>
            <a:ext cx="2100" cy="987000"/>
          </a:xfrm>
          <a:prstGeom prst="straightConnector1">
            <a:avLst/>
          </a:prstGeom>
          <a:noFill/>
          <a:ln cap="flat" cmpd="sng" w="9525">
            <a:solidFill>
              <a:schemeClr val="dk2"/>
            </a:solidFill>
            <a:prstDash val="solid"/>
            <a:round/>
            <a:headEnd len="med" w="med" type="none"/>
            <a:tailEnd len="med" w="med" type="none"/>
          </a:ln>
        </p:spPr>
      </p:cxnSp>
      <p:sp>
        <p:nvSpPr>
          <p:cNvPr id="1038" name="Google Shape;1038;p65"/>
          <p:cNvSpPr txBox="1"/>
          <p:nvPr/>
        </p:nvSpPr>
        <p:spPr>
          <a:xfrm rot="-1852">
            <a:off x="7187613" y="4876583"/>
            <a:ext cx="556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1039" name="Google Shape;1039;p65"/>
          <p:cNvSpPr txBox="1"/>
          <p:nvPr/>
        </p:nvSpPr>
        <p:spPr>
          <a:xfrm rot="2254">
            <a:off x="6856600" y="5406025"/>
            <a:ext cx="457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r>
              <a:rPr lang="en-US">
                <a:latin typeface="Calibri"/>
                <a:ea typeface="Calibri"/>
                <a:cs typeface="Calibri"/>
                <a:sym typeface="Calibri"/>
              </a:rPr>
              <a:t>..*</a:t>
            </a:r>
            <a:endParaRPr>
              <a:latin typeface="Calibri"/>
              <a:ea typeface="Calibri"/>
              <a:cs typeface="Calibri"/>
              <a:sym typeface="Calibri"/>
            </a:endParaRPr>
          </a:p>
        </p:txBody>
      </p:sp>
      <p:cxnSp>
        <p:nvCxnSpPr>
          <p:cNvPr id="1040" name="Google Shape;1040;p65"/>
          <p:cNvCxnSpPr/>
          <p:nvPr/>
        </p:nvCxnSpPr>
        <p:spPr>
          <a:xfrm>
            <a:off x="7219650" y="2799450"/>
            <a:ext cx="1995900" cy="1902300"/>
          </a:xfrm>
          <a:prstGeom prst="straightConnector1">
            <a:avLst/>
          </a:prstGeom>
          <a:noFill/>
          <a:ln cap="flat" cmpd="sng" w="9525">
            <a:solidFill>
              <a:schemeClr val="dk2"/>
            </a:solidFill>
            <a:prstDash val="solid"/>
            <a:round/>
            <a:headEnd len="med" w="med" type="none"/>
            <a:tailEnd len="med" w="med" type="none"/>
          </a:ln>
        </p:spPr>
      </p:cxnSp>
      <p:sp>
        <p:nvSpPr>
          <p:cNvPr id="1041" name="Google Shape;1041;p65"/>
          <p:cNvSpPr txBox="1"/>
          <p:nvPr/>
        </p:nvSpPr>
        <p:spPr>
          <a:xfrm>
            <a:off x="7505882" y="2797698"/>
            <a:ext cx="363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1042" name="Google Shape;1042;p65"/>
          <p:cNvSpPr txBox="1"/>
          <p:nvPr/>
        </p:nvSpPr>
        <p:spPr>
          <a:xfrm>
            <a:off x="8325025" y="3536813"/>
            <a:ext cx="5637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1043" name="Google Shape;1043;p65"/>
          <p:cNvSpPr txBox="1"/>
          <p:nvPr/>
        </p:nvSpPr>
        <p:spPr>
          <a:xfrm>
            <a:off x="9055368" y="4282537"/>
            <a:ext cx="6789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cxnSp>
        <p:nvCxnSpPr>
          <p:cNvPr id="1044" name="Google Shape;1044;p65"/>
          <p:cNvCxnSpPr/>
          <p:nvPr/>
        </p:nvCxnSpPr>
        <p:spPr>
          <a:xfrm flipH="1">
            <a:off x="5679300" y="2799450"/>
            <a:ext cx="1446600" cy="1754700"/>
          </a:xfrm>
          <a:prstGeom prst="straightConnector1">
            <a:avLst/>
          </a:prstGeom>
          <a:noFill/>
          <a:ln cap="flat" cmpd="sng" w="9525">
            <a:solidFill>
              <a:schemeClr val="dk2"/>
            </a:solidFill>
            <a:prstDash val="solid"/>
            <a:round/>
            <a:headEnd len="med" w="med" type="none"/>
            <a:tailEnd len="med" w="med" type="none"/>
          </a:ln>
        </p:spPr>
      </p:cxnSp>
      <p:sp>
        <p:nvSpPr>
          <p:cNvPr id="1045" name="Google Shape;1045;p65"/>
          <p:cNvSpPr txBox="1"/>
          <p:nvPr/>
        </p:nvSpPr>
        <p:spPr>
          <a:xfrm>
            <a:off x="6368407" y="2908773"/>
            <a:ext cx="363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1046" name="Google Shape;1046;p65"/>
          <p:cNvSpPr txBox="1"/>
          <p:nvPr/>
        </p:nvSpPr>
        <p:spPr>
          <a:xfrm>
            <a:off x="5913000" y="3428988"/>
            <a:ext cx="5637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1047" name="Google Shape;1047;p65"/>
          <p:cNvSpPr txBox="1"/>
          <p:nvPr/>
        </p:nvSpPr>
        <p:spPr>
          <a:xfrm>
            <a:off x="5295043" y="4140237"/>
            <a:ext cx="6789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1048" name="Google Shape;1048;p65"/>
          <p:cNvSpPr/>
          <p:nvPr/>
        </p:nvSpPr>
        <p:spPr>
          <a:xfrm>
            <a:off x="9749375" y="1437475"/>
            <a:ext cx="556800" cy="41979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5"/>
          <p:cNvSpPr txBox="1"/>
          <p:nvPr/>
        </p:nvSpPr>
        <p:spPr>
          <a:xfrm rot="2254">
            <a:off x="7534825" y="5406025"/>
            <a:ext cx="457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
                                        <p:tgtEl>
                                          <p:spTgt spid="10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par>
                                <p:cTn fill="hold" nodeType="with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66"/>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5" name="Google Shape;1055;p66"/>
          <p:cNvSpPr txBox="1"/>
          <p:nvPr/>
        </p:nvSpPr>
        <p:spPr>
          <a:xfrm>
            <a:off x="3275012" y="2465457"/>
            <a:ext cx="487680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OUTCOME</a:t>
            </a:r>
            <a:endParaRPr b="1" sz="4800">
              <a:solidFill>
                <a:schemeClr val="dk1"/>
              </a:solidFill>
              <a:latin typeface="Calibri"/>
              <a:ea typeface="Calibri"/>
              <a:cs typeface="Calibri"/>
              <a:sym typeface="Calibri"/>
            </a:endParaRPr>
          </a:p>
        </p:txBody>
      </p:sp>
      <p:pic>
        <p:nvPicPr>
          <p:cNvPr descr="Image result for outcome" id="1056" name="Google Shape;1056;p66"/>
          <p:cNvPicPr preferRelativeResize="0"/>
          <p:nvPr/>
        </p:nvPicPr>
        <p:blipFill rotWithShape="1">
          <a:blip r:embed="rId3">
            <a:alphaModFix/>
          </a:blip>
          <a:srcRect b="0" l="0" r="0" t="0"/>
          <a:stretch/>
        </p:blipFill>
        <p:spPr>
          <a:xfrm>
            <a:off x="8532812" y="2819400"/>
            <a:ext cx="3410936" cy="2968581"/>
          </a:xfrm>
          <a:prstGeom prst="rect">
            <a:avLst/>
          </a:prstGeom>
          <a:noFill/>
          <a:ln>
            <a:noFill/>
          </a:ln>
        </p:spPr>
      </p:pic>
      <p:sp>
        <p:nvSpPr>
          <p:cNvPr id="1057" name="Google Shape;1057;p66"/>
          <p:cNvSpPr/>
          <p:nvPr/>
        </p:nvSpPr>
        <p:spPr>
          <a:xfrm rot="9246410">
            <a:off x="3114017" y="2635853"/>
            <a:ext cx="990600" cy="914400"/>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66"/>
          <p:cNvSpPr txBox="1"/>
          <p:nvPr/>
        </p:nvSpPr>
        <p:spPr>
          <a:xfrm>
            <a:off x="3406351" y="2631389"/>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059" name="Google Shape;1059;p66"/>
          <p:cNvSpPr/>
          <p:nvPr/>
        </p:nvSpPr>
        <p:spPr>
          <a:xfrm rot="9246410">
            <a:off x="3114016" y="2635853"/>
            <a:ext cx="990600" cy="914400"/>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66"/>
          <p:cNvSpPr txBox="1"/>
          <p:nvPr/>
        </p:nvSpPr>
        <p:spPr>
          <a:xfrm>
            <a:off x="3406350" y="2631389"/>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03</a:t>
            </a:r>
            <a:endParaRPr b="1" sz="2400">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grpSp>
        <p:nvGrpSpPr>
          <p:cNvPr id="1066" name="Google Shape;1066;p67"/>
          <p:cNvGrpSpPr/>
          <p:nvPr/>
        </p:nvGrpSpPr>
        <p:grpSpPr>
          <a:xfrm>
            <a:off x="1979612" y="579524"/>
            <a:ext cx="5860388" cy="1061829"/>
            <a:chOff x="1949291" y="371073"/>
            <a:chExt cx="2957356" cy="1061829"/>
          </a:xfrm>
        </p:grpSpPr>
        <p:sp>
          <p:nvSpPr>
            <p:cNvPr id="1067" name="Google Shape;1067;p67"/>
            <p:cNvSpPr txBox="1"/>
            <p:nvPr/>
          </p:nvSpPr>
          <p:spPr>
            <a:xfrm>
              <a:off x="1949291" y="371073"/>
              <a:ext cx="295735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3F3F3F"/>
                  </a:solidFill>
                  <a:latin typeface="Calibri"/>
                  <a:ea typeface="Calibri"/>
                  <a:cs typeface="Calibri"/>
                  <a:sym typeface="Calibri"/>
                </a:rPr>
                <a:t>ASSESSMENT - Advantages</a:t>
              </a:r>
              <a:endParaRPr b="1" sz="4000">
                <a:solidFill>
                  <a:srgbClr val="3F3F3F"/>
                </a:solidFill>
                <a:latin typeface="Calibri"/>
                <a:ea typeface="Calibri"/>
                <a:cs typeface="Calibri"/>
                <a:sym typeface="Calibri"/>
              </a:endParaRPr>
            </a:p>
          </p:txBody>
        </p:sp>
        <p:sp>
          <p:nvSpPr>
            <p:cNvPr id="1068" name="Google Shape;1068;p67"/>
            <p:cNvSpPr txBox="1"/>
            <p:nvPr/>
          </p:nvSpPr>
          <p:spPr>
            <a:xfrm>
              <a:off x="1949291" y="909682"/>
              <a:ext cx="18473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800">
                <a:solidFill>
                  <a:srgbClr val="7F7F7F"/>
                </a:solidFill>
                <a:latin typeface="Calibri"/>
                <a:ea typeface="Calibri"/>
                <a:cs typeface="Calibri"/>
                <a:sym typeface="Calibri"/>
              </a:endParaRPr>
            </a:p>
          </p:txBody>
        </p:sp>
      </p:grpSp>
      <p:sp>
        <p:nvSpPr>
          <p:cNvPr id="1069" name="Google Shape;1069;p67"/>
          <p:cNvSpPr/>
          <p:nvPr/>
        </p:nvSpPr>
        <p:spPr>
          <a:xfrm rot="9246410">
            <a:off x="655631" y="749921"/>
            <a:ext cx="990600" cy="914400"/>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67"/>
          <p:cNvSpPr txBox="1"/>
          <p:nvPr/>
        </p:nvSpPr>
        <p:spPr>
          <a:xfrm>
            <a:off x="947965" y="745457"/>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071" name="Google Shape;1071;p67"/>
          <p:cNvSpPr/>
          <p:nvPr/>
        </p:nvSpPr>
        <p:spPr>
          <a:xfrm rot="9246410">
            <a:off x="655630" y="749921"/>
            <a:ext cx="990600" cy="914400"/>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2" name="Google Shape;1072;p67"/>
          <p:cNvSpPr txBox="1"/>
          <p:nvPr/>
        </p:nvSpPr>
        <p:spPr>
          <a:xfrm>
            <a:off x="947964" y="745457"/>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03</a:t>
            </a:r>
            <a:endParaRPr b="1" sz="2400">
              <a:solidFill>
                <a:schemeClr val="lt1"/>
              </a:solidFill>
              <a:latin typeface="Calibri"/>
              <a:ea typeface="Calibri"/>
              <a:cs typeface="Calibri"/>
              <a:sym typeface="Calibri"/>
            </a:endParaRPr>
          </a:p>
        </p:txBody>
      </p:sp>
      <p:sp>
        <p:nvSpPr>
          <p:cNvPr id="1073" name="Google Shape;1073;p67"/>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74" name="Google Shape;1074;p67"/>
          <p:cNvPicPr preferRelativeResize="0"/>
          <p:nvPr/>
        </p:nvPicPr>
        <p:blipFill rotWithShape="1">
          <a:blip r:embed="rId3">
            <a:alphaModFix/>
          </a:blip>
          <a:srcRect b="0" l="0" r="0" t="0"/>
          <a:stretch/>
        </p:blipFill>
        <p:spPr>
          <a:xfrm>
            <a:off x="379412" y="4275314"/>
            <a:ext cx="2977295" cy="1670482"/>
          </a:xfrm>
          <a:prstGeom prst="rect">
            <a:avLst/>
          </a:prstGeom>
          <a:noFill/>
          <a:ln>
            <a:noFill/>
          </a:ln>
        </p:spPr>
      </p:pic>
      <p:sp>
        <p:nvSpPr>
          <p:cNvPr id="1075" name="Google Shape;1075;p67"/>
          <p:cNvSpPr txBox="1"/>
          <p:nvPr/>
        </p:nvSpPr>
        <p:spPr>
          <a:xfrm>
            <a:off x="4069232" y="2157713"/>
            <a:ext cx="7556400" cy="37857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Connecting.</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Sharing and learning.</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Preparing daily meal.</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Suggest recipes and friends  base on hobby.</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Finding nearest stores by ingredients.</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Optimizing for creating new recipe.</a:t>
            </a:r>
            <a:endParaRPr sz="20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68"/>
          <p:cNvSpPr txBox="1"/>
          <p:nvPr>
            <p:ph idx="1" type="body"/>
          </p:nvPr>
        </p:nvSpPr>
        <p:spPr>
          <a:xfrm>
            <a:off x="1674812" y="2133600"/>
            <a:ext cx="8594400" cy="3880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2000"/>
              <a:buNone/>
            </a:pPr>
            <a:r>
              <a:rPr lang="en-US" sz="2000">
                <a:latin typeface="Calibri"/>
                <a:ea typeface="Calibri"/>
                <a:cs typeface="Calibri"/>
                <a:sym typeface="Calibri"/>
              </a:rPr>
              <a:t>To expand Sharing Recipe Social Network:</a:t>
            </a:r>
            <a:endParaRPr/>
          </a:p>
          <a:p>
            <a:pPr indent="-127000" lvl="0" marL="91413" rtl="0" algn="l">
              <a:lnSpc>
                <a:spcPct val="90000"/>
              </a:lnSpc>
              <a:spcBef>
                <a:spcPts val="1400"/>
              </a:spcBef>
              <a:spcAft>
                <a:spcPts val="0"/>
              </a:spcAft>
              <a:buSzPts val="2000"/>
              <a:buFont typeface="Noto Sans Symbols"/>
              <a:buChar char="❑"/>
            </a:pPr>
            <a:r>
              <a:rPr lang="en-US" sz="2000">
                <a:latin typeface="Calibri"/>
                <a:ea typeface="Calibri"/>
                <a:cs typeface="Calibri"/>
                <a:sym typeface="Calibri"/>
              </a:rPr>
              <a:t> </a:t>
            </a:r>
            <a:r>
              <a:rPr lang="en-US" sz="2000"/>
              <a:t>Support multi platform:</a:t>
            </a:r>
            <a:r>
              <a:rPr lang="en-US" sz="2000">
                <a:latin typeface="Calibri"/>
                <a:ea typeface="Calibri"/>
                <a:cs typeface="Calibri"/>
                <a:sym typeface="Calibri"/>
              </a:rPr>
              <a:t> IOS &amp; Android platform.</a:t>
            </a:r>
            <a:endParaRPr/>
          </a:p>
          <a:p>
            <a:pPr indent="-127000" lvl="0" marL="91413" rtl="0" algn="l">
              <a:lnSpc>
                <a:spcPct val="90000"/>
              </a:lnSpc>
              <a:spcBef>
                <a:spcPts val="1400"/>
              </a:spcBef>
              <a:spcAft>
                <a:spcPts val="0"/>
              </a:spcAft>
              <a:buSzPts val="2000"/>
              <a:buFont typeface="Noto Sans Symbols"/>
              <a:buChar char="❑"/>
            </a:pPr>
            <a:r>
              <a:rPr lang="en-US" sz="2000">
                <a:latin typeface="Calibri"/>
                <a:ea typeface="Calibri"/>
                <a:cs typeface="Calibri"/>
                <a:sym typeface="Calibri"/>
              </a:rPr>
              <a:t> Run the site with more languages.</a:t>
            </a:r>
            <a:endParaRPr sz="2000">
              <a:latin typeface="Calibri"/>
              <a:ea typeface="Calibri"/>
              <a:cs typeface="Calibri"/>
              <a:sym typeface="Calibri"/>
            </a:endParaRPr>
          </a:p>
          <a:p>
            <a:pPr indent="-127000" lvl="0" marL="91413" rtl="0" algn="l">
              <a:lnSpc>
                <a:spcPct val="90000"/>
              </a:lnSpc>
              <a:spcBef>
                <a:spcPts val="1400"/>
              </a:spcBef>
              <a:spcAft>
                <a:spcPts val="0"/>
              </a:spcAft>
              <a:buSzPts val="2000"/>
              <a:buFont typeface="Noto Sans Symbols"/>
              <a:buChar char="❑"/>
            </a:pPr>
            <a:r>
              <a:rPr lang="en-US" sz="2000">
                <a:latin typeface="Calibri"/>
                <a:ea typeface="Calibri"/>
                <a:cs typeface="Calibri"/>
                <a:sym typeface="Calibri"/>
              </a:rPr>
              <a:t> Add chat function by adding group chat.</a:t>
            </a:r>
            <a:endParaRPr/>
          </a:p>
          <a:p>
            <a:pPr indent="-127000" lvl="0" marL="91413" rtl="0" algn="l">
              <a:lnSpc>
                <a:spcPct val="90000"/>
              </a:lnSpc>
              <a:spcBef>
                <a:spcPts val="1400"/>
              </a:spcBef>
              <a:spcAft>
                <a:spcPts val="0"/>
              </a:spcAft>
              <a:buSzPts val="2000"/>
              <a:buFont typeface="Noto Sans Symbols"/>
              <a:buChar char="❑"/>
            </a:pPr>
            <a:r>
              <a:rPr lang="en-US" sz="2000">
                <a:latin typeface="Calibri"/>
                <a:ea typeface="Calibri"/>
                <a:cs typeface="Calibri"/>
                <a:sym typeface="Calibri"/>
              </a:rPr>
              <a:t> Create favorite group.</a:t>
            </a:r>
            <a:endParaRPr/>
          </a:p>
          <a:p>
            <a:pPr indent="-127000" lvl="0" marL="91413" rtl="0" algn="l">
              <a:lnSpc>
                <a:spcPct val="90000"/>
              </a:lnSpc>
              <a:spcBef>
                <a:spcPts val="1400"/>
              </a:spcBef>
              <a:spcAft>
                <a:spcPts val="0"/>
              </a:spcAft>
              <a:buSzPts val="2000"/>
              <a:buFont typeface="Noto Sans Symbols"/>
              <a:buChar char="❑"/>
            </a:pPr>
            <a:r>
              <a:rPr lang="en-US" sz="2000">
                <a:latin typeface="Calibri"/>
                <a:ea typeface="Calibri"/>
                <a:cs typeface="Calibri"/>
                <a:sym typeface="Calibri"/>
              </a:rPr>
              <a:t> </a:t>
            </a:r>
            <a:r>
              <a:rPr lang="en-US" sz="2000"/>
              <a:t>Collect, statistics and analyze food ingredients and recommend nutritional value</a:t>
            </a:r>
            <a:r>
              <a:rPr lang="en-US" sz="2000">
                <a:latin typeface="Calibri"/>
                <a:ea typeface="Calibri"/>
                <a:cs typeface="Calibri"/>
                <a:sym typeface="Calibri"/>
              </a:rPr>
              <a:t>.</a:t>
            </a:r>
            <a:endParaRPr sz="2000">
              <a:latin typeface="Calibri"/>
              <a:ea typeface="Calibri"/>
              <a:cs typeface="Calibri"/>
              <a:sym typeface="Calibri"/>
            </a:endParaRPr>
          </a:p>
          <a:p>
            <a:pPr indent="0" lvl="0" marL="91413" rtl="0" algn="l">
              <a:lnSpc>
                <a:spcPct val="90000"/>
              </a:lnSpc>
              <a:spcBef>
                <a:spcPts val="1400"/>
              </a:spcBef>
              <a:spcAft>
                <a:spcPts val="0"/>
              </a:spcAft>
              <a:buSzPts val="2000"/>
              <a:buNone/>
            </a:pPr>
            <a:r>
              <a:t/>
            </a:r>
            <a:endParaRPr sz="2000">
              <a:latin typeface="Calibri"/>
              <a:ea typeface="Calibri"/>
              <a:cs typeface="Calibri"/>
              <a:sym typeface="Calibri"/>
            </a:endParaRPr>
          </a:p>
        </p:txBody>
      </p:sp>
      <p:sp>
        <p:nvSpPr>
          <p:cNvPr id="1082" name="Google Shape;1082;p68"/>
          <p:cNvSpPr txBox="1"/>
          <p:nvPr/>
        </p:nvSpPr>
        <p:spPr>
          <a:xfrm>
            <a:off x="2132012" y="551225"/>
            <a:ext cx="4876800"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3F3F3F"/>
                </a:solidFill>
                <a:latin typeface="Calibri"/>
                <a:ea typeface="Calibri"/>
                <a:cs typeface="Calibri"/>
                <a:sym typeface="Calibri"/>
              </a:rPr>
              <a:t>FUTURE PLAN</a:t>
            </a:r>
            <a:endParaRPr b="1" sz="4000">
              <a:solidFill>
                <a:schemeClr val="dk1"/>
              </a:solidFill>
              <a:latin typeface="Calibri"/>
              <a:ea typeface="Calibri"/>
              <a:cs typeface="Calibri"/>
              <a:sym typeface="Calibri"/>
            </a:endParaRPr>
          </a:p>
        </p:txBody>
      </p:sp>
      <p:sp>
        <p:nvSpPr>
          <p:cNvPr id="1083" name="Google Shape;1083;p68"/>
          <p:cNvSpPr/>
          <p:nvPr/>
        </p:nvSpPr>
        <p:spPr>
          <a:xfrm rot="9246410">
            <a:off x="834146" y="721622"/>
            <a:ext cx="990600" cy="914400"/>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68"/>
          <p:cNvSpPr txBox="1"/>
          <p:nvPr/>
        </p:nvSpPr>
        <p:spPr>
          <a:xfrm>
            <a:off x="1126480" y="717158"/>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085" name="Google Shape;1085;p68"/>
          <p:cNvSpPr/>
          <p:nvPr/>
        </p:nvSpPr>
        <p:spPr>
          <a:xfrm rot="9246410">
            <a:off x="834145" y="721622"/>
            <a:ext cx="990600" cy="914400"/>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6" name="Google Shape;1086;p68"/>
          <p:cNvSpPr txBox="1"/>
          <p:nvPr/>
        </p:nvSpPr>
        <p:spPr>
          <a:xfrm>
            <a:off x="1126479" y="717158"/>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04</a:t>
            </a:r>
            <a:endParaRPr b="1" sz="2400">
              <a:solidFill>
                <a:schemeClr val="lt1"/>
              </a:solidFill>
              <a:latin typeface="Calibri"/>
              <a:ea typeface="Calibri"/>
              <a:cs typeface="Calibri"/>
              <a:sym typeface="Calibri"/>
            </a:endParaRPr>
          </a:p>
        </p:txBody>
      </p:sp>
      <p:sp>
        <p:nvSpPr>
          <p:cNvPr id="1087" name="Google Shape;1087;p68"/>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descr="Image result for question and answer" id="1093" name="Google Shape;1093;p6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result for question and answer" id="1094" name="Google Shape;1094;p69"/>
          <p:cNvPicPr preferRelativeResize="0"/>
          <p:nvPr/>
        </p:nvPicPr>
        <p:blipFill rotWithShape="1">
          <a:blip r:embed="rId3">
            <a:alphaModFix/>
          </a:blip>
          <a:srcRect b="0" l="0" r="0" t="0"/>
          <a:stretch/>
        </p:blipFill>
        <p:spPr>
          <a:xfrm>
            <a:off x="2121551" y="1382396"/>
            <a:ext cx="7859061" cy="4888336"/>
          </a:xfrm>
          <a:prstGeom prst="rect">
            <a:avLst/>
          </a:prstGeom>
          <a:noFill/>
          <a:ln>
            <a:noFill/>
          </a:ln>
        </p:spPr>
      </p:pic>
      <p:sp>
        <p:nvSpPr>
          <p:cNvPr id="1095" name="Google Shape;1095;p69"/>
          <p:cNvSpPr/>
          <p:nvPr/>
        </p:nvSpPr>
        <p:spPr>
          <a:xfrm rot="9246410">
            <a:off x="834146" y="721622"/>
            <a:ext cx="990600" cy="914400"/>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69"/>
          <p:cNvSpPr txBox="1"/>
          <p:nvPr/>
        </p:nvSpPr>
        <p:spPr>
          <a:xfrm>
            <a:off x="1126480" y="717158"/>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097" name="Google Shape;1097;p69"/>
          <p:cNvSpPr/>
          <p:nvPr/>
        </p:nvSpPr>
        <p:spPr>
          <a:xfrm rot="9246410">
            <a:off x="834145" y="721622"/>
            <a:ext cx="990600" cy="914400"/>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8" name="Google Shape;1098;p69"/>
          <p:cNvSpPr txBox="1"/>
          <p:nvPr/>
        </p:nvSpPr>
        <p:spPr>
          <a:xfrm>
            <a:off x="1126479" y="717158"/>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05</a:t>
            </a:r>
            <a:endParaRPr b="1" sz="2400">
              <a:solidFill>
                <a:schemeClr val="lt1"/>
              </a:solidFill>
              <a:latin typeface="Calibri"/>
              <a:ea typeface="Calibri"/>
              <a:cs typeface="Calibri"/>
              <a:sym typeface="Calibri"/>
            </a:endParaRPr>
          </a:p>
        </p:txBody>
      </p:sp>
      <p:sp>
        <p:nvSpPr>
          <p:cNvPr id="1099" name="Google Shape;1099;p69"/>
          <p:cNvSpPr txBox="1"/>
          <p:nvPr/>
        </p:nvSpPr>
        <p:spPr>
          <a:xfrm>
            <a:off x="531812" y="594047"/>
            <a:ext cx="487680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Q &amp; A</a:t>
            </a:r>
            <a:endParaRPr b="1" sz="4800">
              <a:solidFill>
                <a:schemeClr val="dk1"/>
              </a:solidFill>
              <a:latin typeface="Calibri"/>
              <a:ea typeface="Calibri"/>
              <a:cs typeface="Calibri"/>
              <a:sym typeface="Calibri"/>
            </a:endParaRPr>
          </a:p>
        </p:txBody>
      </p:sp>
      <p:sp>
        <p:nvSpPr>
          <p:cNvPr id="1100" name="Google Shape;1100;p69"/>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05" name="Shape 1105"/>
        <p:cNvGrpSpPr/>
        <p:nvPr/>
      </p:nvGrpSpPr>
      <p:grpSpPr>
        <a:xfrm>
          <a:off x="0" y="0"/>
          <a:ext cx="0" cy="0"/>
          <a:chOff x="0" y="0"/>
          <a:chExt cx="0" cy="0"/>
        </a:xfrm>
      </p:grpSpPr>
      <p:sp>
        <p:nvSpPr>
          <p:cNvPr id="1106" name="Google Shape;1106;p70"/>
          <p:cNvSpPr txBox="1"/>
          <p:nvPr>
            <p:ph idx="1" type="body"/>
          </p:nvPr>
        </p:nvSpPr>
        <p:spPr>
          <a:xfrm>
            <a:off x="1150930" y="2179962"/>
            <a:ext cx="10055781" cy="4023360"/>
          </a:xfrm>
          <a:prstGeom prst="rect">
            <a:avLst/>
          </a:prstGeom>
          <a:noFill/>
          <a:ln>
            <a:noFill/>
          </a:ln>
        </p:spPr>
        <p:txBody>
          <a:bodyPr anchorCtr="0" anchor="t" bIns="45700" lIns="0" spcFirstLastPara="1" rIns="0" wrap="square" tIns="45700">
            <a:noAutofit/>
          </a:bodyPr>
          <a:lstStyle/>
          <a:p>
            <a:pPr indent="-127000" lvl="0" marL="91413" rtl="0" algn="l">
              <a:lnSpc>
                <a:spcPct val="90000"/>
              </a:lnSpc>
              <a:spcBef>
                <a:spcPts val="0"/>
              </a:spcBef>
              <a:spcAft>
                <a:spcPts val="0"/>
              </a:spcAft>
              <a:buSzPts val="2000"/>
              <a:buFont typeface="Noto Sans Symbols"/>
              <a:buChar char="❑"/>
            </a:pPr>
            <a:r>
              <a:rPr lang="en-US" sz="2000">
                <a:latin typeface="Calibri"/>
                <a:ea typeface="Calibri"/>
                <a:cs typeface="Calibri"/>
                <a:sym typeface="Calibri"/>
              </a:rPr>
              <a:t> Only support for culture of Vietnamese people.</a:t>
            </a:r>
            <a:endParaRPr/>
          </a:p>
          <a:p>
            <a:pPr indent="0" lvl="0" marL="91413" rtl="0" algn="l">
              <a:lnSpc>
                <a:spcPct val="90000"/>
              </a:lnSpc>
              <a:spcBef>
                <a:spcPts val="1400"/>
              </a:spcBef>
              <a:spcAft>
                <a:spcPts val="0"/>
              </a:spcAft>
              <a:buNone/>
            </a:pPr>
            <a:r>
              <a:t/>
            </a:r>
            <a:endParaRPr sz="2000">
              <a:latin typeface="Calibri"/>
              <a:ea typeface="Calibri"/>
              <a:cs typeface="Calibri"/>
              <a:sym typeface="Calibri"/>
            </a:endParaRPr>
          </a:p>
        </p:txBody>
      </p:sp>
      <p:grpSp>
        <p:nvGrpSpPr>
          <p:cNvPr id="1107" name="Google Shape;1107;p70"/>
          <p:cNvGrpSpPr/>
          <p:nvPr/>
        </p:nvGrpSpPr>
        <p:grpSpPr>
          <a:xfrm>
            <a:off x="1979612" y="579524"/>
            <a:ext cx="6253124" cy="1323439"/>
            <a:chOff x="1949291" y="371073"/>
            <a:chExt cx="3155544" cy="1323439"/>
          </a:xfrm>
        </p:grpSpPr>
        <p:sp>
          <p:nvSpPr>
            <p:cNvPr id="1108" name="Google Shape;1108;p70"/>
            <p:cNvSpPr txBox="1"/>
            <p:nvPr/>
          </p:nvSpPr>
          <p:spPr>
            <a:xfrm>
              <a:off x="1949291" y="371073"/>
              <a:ext cx="3155544"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3F3F3F"/>
                  </a:solidFill>
                  <a:latin typeface="Calibri"/>
                  <a:ea typeface="Calibri"/>
                  <a:cs typeface="Calibri"/>
                  <a:sym typeface="Calibri"/>
                </a:rPr>
                <a:t>ASSESSMENT - Disadvantage</a:t>
              </a:r>
              <a:endParaRPr b="1"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4000">
                <a:solidFill>
                  <a:srgbClr val="3F3F3F"/>
                </a:solidFill>
                <a:latin typeface="Calibri"/>
                <a:ea typeface="Calibri"/>
                <a:cs typeface="Calibri"/>
                <a:sym typeface="Calibri"/>
              </a:endParaRPr>
            </a:p>
          </p:txBody>
        </p:sp>
        <p:sp>
          <p:nvSpPr>
            <p:cNvPr id="1109" name="Google Shape;1109;p70"/>
            <p:cNvSpPr txBox="1"/>
            <p:nvPr/>
          </p:nvSpPr>
          <p:spPr>
            <a:xfrm>
              <a:off x="1949291" y="909682"/>
              <a:ext cx="18473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800">
                <a:solidFill>
                  <a:srgbClr val="7F7F7F"/>
                </a:solidFill>
                <a:latin typeface="Calibri"/>
                <a:ea typeface="Calibri"/>
                <a:cs typeface="Calibri"/>
                <a:sym typeface="Calibri"/>
              </a:endParaRPr>
            </a:p>
          </p:txBody>
        </p:sp>
      </p:grpSp>
      <p:sp>
        <p:nvSpPr>
          <p:cNvPr id="1110" name="Google Shape;1110;p70"/>
          <p:cNvSpPr/>
          <p:nvPr/>
        </p:nvSpPr>
        <p:spPr>
          <a:xfrm rot="9246410">
            <a:off x="655631" y="749921"/>
            <a:ext cx="990600" cy="914400"/>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1" name="Google Shape;1111;p70"/>
          <p:cNvSpPr txBox="1"/>
          <p:nvPr/>
        </p:nvSpPr>
        <p:spPr>
          <a:xfrm>
            <a:off x="947965" y="745457"/>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112" name="Google Shape;1112;p70"/>
          <p:cNvSpPr/>
          <p:nvPr/>
        </p:nvSpPr>
        <p:spPr>
          <a:xfrm rot="9246410">
            <a:off x="655630" y="749921"/>
            <a:ext cx="990600" cy="914400"/>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3" name="Google Shape;1113;p70"/>
          <p:cNvSpPr txBox="1"/>
          <p:nvPr/>
        </p:nvSpPr>
        <p:spPr>
          <a:xfrm>
            <a:off x="947964" y="745457"/>
            <a:ext cx="4956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03</a:t>
            </a:r>
            <a:endParaRPr b="1" sz="2400">
              <a:solidFill>
                <a:schemeClr val="lt1"/>
              </a:solidFill>
              <a:latin typeface="Calibri"/>
              <a:ea typeface="Calibri"/>
              <a:cs typeface="Calibri"/>
              <a:sym typeface="Calibri"/>
            </a:endParaRPr>
          </a:p>
        </p:txBody>
      </p:sp>
      <p:sp>
        <p:nvSpPr>
          <p:cNvPr id="1114" name="Google Shape;1114;p70"/>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18" name="Shape 1118"/>
        <p:cNvGrpSpPr/>
        <p:nvPr/>
      </p:nvGrpSpPr>
      <p:grpSpPr>
        <a:xfrm>
          <a:off x="0" y="0"/>
          <a:ext cx="0" cy="0"/>
          <a:chOff x="0" y="0"/>
          <a:chExt cx="0" cy="0"/>
        </a:xfrm>
      </p:grpSpPr>
      <p:sp>
        <p:nvSpPr>
          <p:cNvPr id="1119" name="Google Shape;1119;p71"/>
          <p:cNvSpPr txBox="1"/>
          <p:nvPr/>
        </p:nvSpPr>
        <p:spPr>
          <a:xfrm>
            <a:off x="-466460" y="14025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Share</a:t>
            </a:r>
            <a:endParaRPr sz="4000">
              <a:solidFill>
                <a:schemeClr val="dk1"/>
              </a:solidFill>
              <a:latin typeface="Calibri"/>
              <a:ea typeface="Calibri"/>
              <a:cs typeface="Calibri"/>
              <a:sym typeface="Calibri"/>
            </a:endParaRPr>
          </a:p>
        </p:txBody>
      </p:sp>
      <p:sp>
        <p:nvSpPr>
          <p:cNvPr id="1120" name="Google Shape;1120;p71"/>
          <p:cNvSpPr txBox="1"/>
          <p:nvPr/>
        </p:nvSpPr>
        <p:spPr>
          <a:xfrm>
            <a:off x="5072080" y="260372"/>
            <a:ext cx="155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1121" name="Google Shape;1121;p71"/>
          <p:cNvSpPr/>
          <p:nvPr/>
        </p:nvSpPr>
        <p:spPr>
          <a:xfrm>
            <a:off x="4988911" y="441640"/>
            <a:ext cx="255600" cy="188100"/>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22" name="Google Shape;1122;p71"/>
          <p:cNvPicPr preferRelativeResize="0"/>
          <p:nvPr/>
        </p:nvPicPr>
        <p:blipFill rotWithShape="1">
          <a:blip r:embed="rId3">
            <a:alphaModFix/>
          </a:blip>
          <a:srcRect b="0" l="0" r="0" t="0"/>
          <a:stretch/>
        </p:blipFill>
        <p:spPr>
          <a:xfrm>
            <a:off x="1245829" y="1261336"/>
            <a:ext cx="879038" cy="879038"/>
          </a:xfrm>
          <a:prstGeom prst="rect">
            <a:avLst/>
          </a:prstGeom>
          <a:noFill/>
          <a:ln>
            <a:noFill/>
          </a:ln>
        </p:spPr>
      </p:pic>
      <p:cxnSp>
        <p:nvCxnSpPr>
          <p:cNvPr id="1123" name="Google Shape;1123;p71"/>
          <p:cNvCxnSpPr/>
          <p:nvPr/>
        </p:nvCxnSpPr>
        <p:spPr>
          <a:xfrm>
            <a:off x="2199817" y="1841002"/>
            <a:ext cx="2110500" cy="0"/>
          </a:xfrm>
          <a:prstGeom prst="straightConnector1">
            <a:avLst/>
          </a:prstGeom>
          <a:noFill/>
          <a:ln cap="flat" cmpd="sng" w="28575">
            <a:solidFill>
              <a:schemeClr val="dk1"/>
            </a:solidFill>
            <a:prstDash val="solid"/>
            <a:round/>
            <a:headEnd len="sm" w="sm" type="none"/>
            <a:tailEnd len="med" w="med" type="triangle"/>
          </a:ln>
        </p:spPr>
      </p:cxnSp>
      <p:sp>
        <p:nvSpPr>
          <p:cNvPr id="1124" name="Google Shape;1124;p71"/>
          <p:cNvSpPr txBox="1"/>
          <p:nvPr/>
        </p:nvSpPr>
        <p:spPr>
          <a:xfrm>
            <a:off x="1332303" y="2174557"/>
            <a:ext cx="692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Actor</a:t>
            </a:r>
            <a:endParaRPr sz="1800">
              <a:solidFill>
                <a:srgbClr val="000000"/>
              </a:solidFill>
              <a:latin typeface="Calibri"/>
              <a:ea typeface="Calibri"/>
              <a:cs typeface="Calibri"/>
              <a:sym typeface="Calibri"/>
            </a:endParaRPr>
          </a:p>
        </p:txBody>
      </p:sp>
      <p:sp>
        <p:nvSpPr>
          <p:cNvPr id="1125" name="Google Shape;1125;p71"/>
          <p:cNvSpPr txBox="1"/>
          <p:nvPr/>
        </p:nvSpPr>
        <p:spPr>
          <a:xfrm>
            <a:off x="2162378" y="1471670"/>
            <a:ext cx="2090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the system  </a:t>
            </a:r>
            <a:endParaRPr sz="1800">
              <a:solidFill>
                <a:srgbClr val="000000"/>
              </a:solidFill>
              <a:latin typeface="Calibri"/>
              <a:ea typeface="Calibri"/>
              <a:cs typeface="Calibri"/>
              <a:sym typeface="Calibri"/>
            </a:endParaRPr>
          </a:p>
        </p:txBody>
      </p:sp>
      <p:sp>
        <p:nvSpPr>
          <p:cNvPr id="1126" name="Google Shape;1126;p71"/>
          <p:cNvSpPr txBox="1"/>
          <p:nvPr/>
        </p:nvSpPr>
        <p:spPr>
          <a:xfrm>
            <a:off x="4290397" y="2408556"/>
            <a:ext cx="1303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Home Page </a:t>
            </a:r>
            <a:endParaRPr/>
          </a:p>
        </p:txBody>
      </p:sp>
      <p:cxnSp>
        <p:nvCxnSpPr>
          <p:cNvPr id="1127" name="Google Shape;1127;p71"/>
          <p:cNvCxnSpPr/>
          <p:nvPr/>
        </p:nvCxnSpPr>
        <p:spPr>
          <a:xfrm>
            <a:off x="5336898" y="1861284"/>
            <a:ext cx="2469600" cy="0"/>
          </a:xfrm>
          <a:prstGeom prst="straightConnector1">
            <a:avLst/>
          </a:prstGeom>
          <a:noFill/>
          <a:ln cap="flat" cmpd="sng" w="28575">
            <a:solidFill>
              <a:schemeClr val="dk1"/>
            </a:solidFill>
            <a:prstDash val="solid"/>
            <a:round/>
            <a:headEnd len="sm" w="sm" type="none"/>
            <a:tailEnd len="med" w="med" type="triangle"/>
          </a:ln>
        </p:spPr>
      </p:cxnSp>
      <p:sp>
        <p:nvSpPr>
          <p:cNvPr id="1128" name="Google Shape;1128;p71"/>
          <p:cNvSpPr txBox="1"/>
          <p:nvPr/>
        </p:nvSpPr>
        <p:spPr>
          <a:xfrm>
            <a:off x="5481664" y="1276698"/>
            <a:ext cx="23049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2. Click “Cộng đồng” tab</a:t>
            </a:r>
            <a:endParaRPr sz="1800">
              <a:solidFill>
                <a:srgbClr val="000000"/>
              </a:solidFill>
              <a:latin typeface="Calibri"/>
              <a:ea typeface="Calibri"/>
              <a:cs typeface="Calibri"/>
              <a:sym typeface="Calibri"/>
            </a:endParaRPr>
          </a:p>
        </p:txBody>
      </p:sp>
      <p:sp>
        <p:nvSpPr>
          <p:cNvPr id="1129" name="Google Shape;1129;p71"/>
          <p:cNvSpPr txBox="1"/>
          <p:nvPr/>
        </p:nvSpPr>
        <p:spPr>
          <a:xfrm>
            <a:off x="7215877" y="2405734"/>
            <a:ext cx="206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“Cộng đồng” screen</a:t>
            </a:r>
            <a:endParaRPr sz="1800">
              <a:solidFill>
                <a:srgbClr val="000000"/>
              </a:solidFill>
              <a:latin typeface="Calibri"/>
              <a:ea typeface="Calibri"/>
              <a:cs typeface="Calibri"/>
              <a:sym typeface="Calibri"/>
            </a:endParaRPr>
          </a:p>
        </p:txBody>
      </p:sp>
      <p:cxnSp>
        <p:nvCxnSpPr>
          <p:cNvPr id="1130" name="Google Shape;1130;p71"/>
          <p:cNvCxnSpPr/>
          <p:nvPr/>
        </p:nvCxnSpPr>
        <p:spPr>
          <a:xfrm flipH="1" rot="10800000">
            <a:off x="8921391" y="1839368"/>
            <a:ext cx="2096700" cy="21900"/>
          </a:xfrm>
          <a:prstGeom prst="straightConnector1">
            <a:avLst/>
          </a:prstGeom>
          <a:noFill/>
          <a:ln cap="flat" cmpd="sng" w="28575">
            <a:solidFill>
              <a:schemeClr val="dk1"/>
            </a:solidFill>
            <a:prstDash val="solid"/>
            <a:round/>
            <a:headEnd len="sm" w="sm" type="none"/>
            <a:tailEnd len="med" w="med" type="triangle"/>
          </a:ln>
        </p:spPr>
      </p:cxnSp>
      <p:sp>
        <p:nvSpPr>
          <p:cNvPr id="1131" name="Google Shape;1131;p71"/>
          <p:cNvSpPr txBox="1"/>
          <p:nvPr/>
        </p:nvSpPr>
        <p:spPr>
          <a:xfrm>
            <a:off x="8864536" y="1491982"/>
            <a:ext cx="2418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3. Click share icon</a:t>
            </a:r>
            <a:endParaRPr sz="1800">
              <a:solidFill>
                <a:srgbClr val="000000"/>
              </a:solidFill>
              <a:latin typeface="Calibri"/>
              <a:ea typeface="Calibri"/>
              <a:cs typeface="Calibri"/>
              <a:sym typeface="Calibri"/>
            </a:endParaRPr>
          </a:p>
        </p:txBody>
      </p:sp>
      <p:cxnSp>
        <p:nvCxnSpPr>
          <p:cNvPr id="1132" name="Google Shape;1132;p71"/>
          <p:cNvCxnSpPr/>
          <p:nvPr/>
        </p:nvCxnSpPr>
        <p:spPr>
          <a:xfrm flipH="1">
            <a:off x="11621868" y="2775023"/>
            <a:ext cx="2100" cy="875700"/>
          </a:xfrm>
          <a:prstGeom prst="straightConnector1">
            <a:avLst/>
          </a:prstGeom>
          <a:noFill/>
          <a:ln cap="flat" cmpd="sng" w="28575">
            <a:solidFill>
              <a:schemeClr val="dk1"/>
            </a:solidFill>
            <a:prstDash val="solid"/>
            <a:round/>
            <a:headEnd len="sm" w="sm" type="none"/>
            <a:tailEnd len="med" w="med" type="triangle"/>
          </a:ln>
        </p:spPr>
      </p:cxnSp>
      <p:sp>
        <p:nvSpPr>
          <p:cNvPr id="1133" name="Google Shape;1133;p71"/>
          <p:cNvSpPr txBox="1"/>
          <p:nvPr/>
        </p:nvSpPr>
        <p:spPr>
          <a:xfrm>
            <a:off x="9950649" y="2889783"/>
            <a:ext cx="157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4. Leave a content or not</a:t>
            </a:r>
            <a:endParaRPr sz="1800">
              <a:solidFill>
                <a:srgbClr val="000000"/>
              </a:solidFill>
              <a:latin typeface="Calibri"/>
              <a:ea typeface="Calibri"/>
              <a:cs typeface="Calibri"/>
              <a:sym typeface="Calibri"/>
            </a:endParaRPr>
          </a:p>
        </p:txBody>
      </p:sp>
      <p:sp>
        <p:nvSpPr>
          <p:cNvPr id="1134" name="Google Shape;1134;p71"/>
          <p:cNvSpPr txBox="1"/>
          <p:nvPr/>
        </p:nvSpPr>
        <p:spPr>
          <a:xfrm>
            <a:off x="10178562" y="2375082"/>
            <a:ext cx="206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“Cộng đồng” screen</a:t>
            </a:r>
            <a:endParaRPr sz="1800">
              <a:solidFill>
                <a:srgbClr val="000000"/>
              </a:solidFill>
              <a:latin typeface="Calibri"/>
              <a:ea typeface="Calibri"/>
              <a:cs typeface="Calibri"/>
              <a:sym typeface="Calibri"/>
            </a:endParaRPr>
          </a:p>
        </p:txBody>
      </p:sp>
      <p:sp>
        <p:nvSpPr>
          <p:cNvPr id="1135" name="Google Shape;1135;p71"/>
          <p:cNvSpPr txBox="1"/>
          <p:nvPr/>
        </p:nvSpPr>
        <p:spPr>
          <a:xfrm>
            <a:off x="10072931" y="4812629"/>
            <a:ext cx="206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“Cộng đồng” screen</a:t>
            </a:r>
            <a:endParaRPr sz="1800">
              <a:solidFill>
                <a:srgbClr val="000000"/>
              </a:solidFill>
              <a:latin typeface="Calibri"/>
              <a:ea typeface="Calibri"/>
              <a:cs typeface="Calibri"/>
              <a:sym typeface="Calibri"/>
            </a:endParaRPr>
          </a:p>
        </p:txBody>
      </p:sp>
      <p:cxnSp>
        <p:nvCxnSpPr>
          <p:cNvPr id="1136" name="Google Shape;1136;p71"/>
          <p:cNvCxnSpPr/>
          <p:nvPr/>
        </p:nvCxnSpPr>
        <p:spPr>
          <a:xfrm rot="10800000">
            <a:off x="8938150" y="4394800"/>
            <a:ext cx="1929000" cy="29400"/>
          </a:xfrm>
          <a:prstGeom prst="straightConnector1">
            <a:avLst/>
          </a:prstGeom>
          <a:noFill/>
          <a:ln cap="flat" cmpd="sng" w="28575">
            <a:solidFill>
              <a:schemeClr val="dk1"/>
            </a:solidFill>
            <a:prstDash val="solid"/>
            <a:round/>
            <a:headEnd len="sm" w="sm" type="none"/>
            <a:tailEnd len="med" w="med" type="triangle"/>
          </a:ln>
        </p:spPr>
      </p:cxnSp>
      <p:sp>
        <p:nvSpPr>
          <p:cNvPr id="1137" name="Google Shape;1137;p71"/>
          <p:cNvSpPr txBox="1"/>
          <p:nvPr/>
        </p:nvSpPr>
        <p:spPr>
          <a:xfrm>
            <a:off x="8904688" y="3585463"/>
            <a:ext cx="2072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5. Send share command</a:t>
            </a:r>
            <a:endParaRPr sz="1800">
              <a:solidFill>
                <a:srgbClr val="000000"/>
              </a:solidFill>
              <a:latin typeface="Calibri"/>
              <a:ea typeface="Calibri"/>
              <a:cs typeface="Calibri"/>
              <a:sym typeface="Calibri"/>
            </a:endParaRPr>
          </a:p>
        </p:txBody>
      </p:sp>
      <p:sp>
        <p:nvSpPr>
          <p:cNvPr id="1138" name="Google Shape;1138;p71"/>
          <p:cNvSpPr txBox="1"/>
          <p:nvPr/>
        </p:nvSpPr>
        <p:spPr>
          <a:xfrm>
            <a:off x="7046400" y="4692201"/>
            <a:ext cx="206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“Cộng đồng” screen</a:t>
            </a:r>
            <a:endParaRPr sz="1800">
              <a:solidFill>
                <a:srgbClr val="000000"/>
              </a:solidFill>
              <a:latin typeface="Calibri"/>
              <a:ea typeface="Calibri"/>
              <a:cs typeface="Calibri"/>
              <a:sym typeface="Calibri"/>
            </a:endParaRPr>
          </a:p>
        </p:txBody>
      </p:sp>
      <p:graphicFrame>
        <p:nvGraphicFramePr>
          <p:cNvPr id="1139" name="Google Shape;1139;p71"/>
          <p:cNvGraphicFramePr/>
          <p:nvPr/>
        </p:nvGraphicFramePr>
        <p:xfrm>
          <a:off x="500575" y="3507675"/>
          <a:ext cx="3000000" cy="3000000"/>
        </p:xfrm>
        <a:graphic>
          <a:graphicData uri="http://schemas.openxmlformats.org/drawingml/2006/table">
            <a:tbl>
              <a:tblPr>
                <a:noFill/>
                <a:tableStyleId>{4B282544-79BD-40D3-AF49-0B9BAA325080}</a:tableStyleId>
              </a:tblPr>
              <a:tblGrid>
                <a:gridCol w="2167550"/>
              </a:tblGrid>
              <a:tr h="419725">
                <a:tc>
                  <a:txBody>
                    <a:bodyPr/>
                    <a:lstStyle/>
                    <a:p>
                      <a:pPr indent="0" lvl="0" marL="0" rtl="0" algn="ctr">
                        <a:spcBef>
                          <a:spcPts val="0"/>
                        </a:spcBef>
                        <a:spcAft>
                          <a:spcPts val="0"/>
                        </a:spcAft>
                        <a:buClr>
                          <a:schemeClr val="dk1"/>
                        </a:buClr>
                        <a:buSzPts val="1100"/>
                        <a:buFont typeface="Arial"/>
                        <a:buNone/>
                      </a:pPr>
                      <a:r>
                        <a:rPr lang="en-US">
                          <a:solidFill>
                            <a:schemeClr val="dk1"/>
                          </a:solidFill>
                        </a:rPr>
                        <a:t>UserReactionRecipe</a:t>
                      </a:r>
                      <a:endParaRPr/>
                    </a:p>
                  </a:txBody>
                  <a:tcPr marT="91425" marB="91425" marR="91425" marL="91425">
                    <a:solidFill>
                      <a:srgbClr val="F1C232"/>
                    </a:solidFill>
                  </a:tcPr>
                </a:tc>
              </a:tr>
              <a:tr h="666750">
                <a:tc>
                  <a:txBody>
                    <a:bodyPr/>
                    <a:lstStyle/>
                    <a:p>
                      <a:pPr indent="0" lvl="0" marL="0" rtl="0" algn="l">
                        <a:spcBef>
                          <a:spcPts val="0"/>
                        </a:spcBef>
                        <a:spcAft>
                          <a:spcPts val="0"/>
                        </a:spcAft>
                        <a:buNone/>
                      </a:pPr>
                      <a:r>
                        <a:rPr lang="en-US"/>
                        <a:t>+ RecipeId</a:t>
                      </a:r>
                      <a:endParaRPr/>
                    </a:p>
                    <a:p>
                      <a:pPr indent="0" lvl="0" marL="0" rtl="0" algn="l">
                        <a:spcBef>
                          <a:spcPts val="0"/>
                        </a:spcBef>
                        <a:spcAft>
                          <a:spcPts val="0"/>
                        </a:spcAft>
                        <a:buNone/>
                      </a:pPr>
                      <a:r>
                        <a:rPr lang="en-US"/>
                        <a:t>+ Userd</a:t>
                      </a:r>
                      <a:endParaRPr/>
                    </a:p>
                    <a:p>
                      <a:pPr indent="0" lvl="0" marL="0" rtl="0" algn="l">
                        <a:spcBef>
                          <a:spcPts val="0"/>
                        </a:spcBef>
                        <a:spcAft>
                          <a:spcPts val="0"/>
                        </a:spcAft>
                        <a:buNone/>
                      </a:pPr>
                      <a:r>
                        <a:rPr lang="en-US"/>
                        <a:t>+ TotalShare</a:t>
                      </a:r>
                      <a:endParaRPr/>
                    </a:p>
                  </a:txBody>
                  <a:tcPr marT="91425" marB="91425" marR="91425" marL="91425"/>
                </a:tc>
              </a:tr>
            </a:tbl>
          </a:graphicData>
        </a:graphic>
      </p:graphicFrame>
      <p:graphicFrame>
        <p:nvGraphicFramePr>
          <p:cNvPr id="1140" name="Google Shape;1140;p71"/>
          <p:cNvGraphicFramePr/>
          <p:nvPr/>
        </p:nvGraphicFramePr>
        <p:xfrm>
          <a:off x="3773475" y="3507663"/>
          <a:ext cx="3000000" cy="3000000"/>
        </p:xfrm>
        <a:graphic>
          <a:graphicData uri="http://schemas.openxmlformats.org/drawingml/2006/table">
            <a:tbl>
              <a:tblPr>
                <a:noFill/>
                <a:tableStyleId>{4B282544-79BD-40D3-AF49-0B9BAA325080}</a:tableStyleId>
              </a:tblPr>
              <a:tblGrid>
                <a:gridCol w="2167550"/>
              </a:tblGrid>
              <a:tr h="419725">
                <a:tc>
                  <a:txBody>
                    <a:bodyPr/>
                    <a:lstStyle/>
                    <a:p>
                      <a:pPr indent="0" lvl="0" marL="0" rtl="0" algn="ctr">
                        <a:spcBef>
                          <a:spcPts val="0"/>
                        </a:spcBef>
                        <a:spcAft>
                          <a:spcPts val="0"/>
                        </a:spcAft>
                        <a:buNone/>
                      </a:pPr>
                      <a:r>
                        <a:rPr lang="en-US">
                          <a:solidFill>
                            <a:schemeClr val="dk1"/>
                          </a:solidFill>
                        </a:rPr>
                        <a:t>Recipe</a:t>
                      </a:r>
                      <a:endParaRPr/>
                    </a:p>
                  </a:txBody>
                  <a:tcPr marT="91425" marB="91425" marR="91425" marL="91425">
                    <a:solidFill>
                      <a:srgbClr val="F1C232"/>
                    </a:solidFill>
                  </a:tcPr>
                </a:tc>
              </a:tr>
              <a:tr h="666750">
                <a:tc>
                  <a:txBody>
                    <a:bodyPr/>
                    <a:lstStyle/>
                    <a:p>
                      <a:pPr indent="0" lvl="0" marL="0" rtl="0" algn="l">
                        <a:spcBef>
                          <a:spcPts val="0"/>
                        </a:spcBef>
                        <a:spcAft>
                          <a:spcPts val="0"/>
                        </a:spcAft>
                        <a:buNone/>
                      </a:pPr>
                      <a:r>
                        <a:rPr lang="en-US"/>
                        <a:t>+ RecipeId</a:t>
                      </a:r>
                      <a:endParaRPr/>
                    </a:p>
                    <a:p>
                      <a:pPr indent="0" lvl="0" marL="0" rtl="0" algn="l">
                        <a:spcBef>
                          <a:spcPts val="0"/>
                        </a:spcBef>
                        <a:spcAft>
                          <a:spcPts val="0"/>
                        </a:spcAft>
                        <a:buNone/>
                      </a:pPr>
                      <a:r>
                        <a:rPr lang="en-US"/>
                        <a:t>+ UserId</a:t>
                      </a:r>
                      <a:endParaRPr/>
                    </a:p>
                    <a:p>
                      <a:pPr indent="0" lvl="0" marL="0" rtl="0" algn="l">
                        <a:spcBef>
                          <a:spcPts val="0"/>
                        </a:spcBef>
                        <a:spcAft>
                          <a:spcPts val="0"/>
                        </a:spcAft>
                        <a:buNone/>
                      </a:pPr>
                      <a:r>
                        <a:rPr lang="en-US"/>
                        <a:t>+ ReferencedRecipeId</a:t>
                      </a:r>
                      <a:endParaRPr/>
                    </a:p>
                  </a:txBody>
                  <a:tcPr marT="91425" marB="91425" marR="91425" marL="91425"/>
                </a:tc>
              </a:tr>
            </a:tbl>
          </a:graphicData>
        </a:graphic>
      </p:graphicFrame>
      <p:cxnSp>
        <p:nvCxnSpPr>
          <p:cNvPr id="1141" name="Google Shape;1141;p71"/>
          <p:cNvCxnSpPr/>
          <p:nvPr/>
        </p:nvCxnSpPr>
        <p:spPr>
          <a:xfrm>
            <a:off x="2679050" y="4254425"/>
            <a:ext cx="1094400" cy="0"/>
          </a:xfrm>
          <a:prstGeom prst="straightConnector1">
            <a:avLst/>
          </a:prstGeom>
          <a:noFill/>
          <a:ln cap="flat" cmpd="sng" w="9525">
            <a:solidFill>
              <a:schemeClr val="dk2"/>
            </a:solidFill>
            <a:prstDash val="solid"/>
            <a:round/>
            <a:headEnd len="med" w="med" type="none"/>
            <a:tailEnd len="med" w="med" type="none"/>
          </a:ln>
        </p:spPr>
      </p:cxnSp>
      <p:sp>
        <p:nvSpPr>
          <p:cNvPr id="1142" name="Google Shape;1142;p71"/>
          <p:cNvSpPr txBox="1"/>
          <p:nvPr/>
        </p:nvSpPr>
        <p:spPr>
          <a:xfrm>
            <a:off x="3037525" y="3908700"/>
            <a:ext cx="499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has</a:t>
            </a:r>
            <a:endParaRPr b="1">
              <a:latin typeface="Calibri"/>
              <a:ea typeface="Calibri"/>
              <a:cs typeface="Calibri"/>
              <a:sym typeface="Calibri"/>
            </a:endParaRPr>
          </a:p>
        </p:txBody>
      </p:sp>
      <p:sp>
        <p:nvSpPr>
          <p:cNvPr id="1143" name="Google Shape;1143;p71"/>
          <p:cNvSpPr txBox="1"/>
          <p:nvPr/>
        </p:nvSpPr>
        <p:spPr>
          <a:xfrm>
            <a:off x="2735650" y="3910100"/>
            <a:ext cx="2556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1144" name="Google Shape;1144;p71"/>
          <p:cNvSpPr txBox="1"/>
          <p:nvPr/>
        </p:nvSpPr>
        <p:spPr>
          <a:xfrm>
            <a:off x="3405975" y="3910100"/>
            <a:ext cx="4998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pic>
        <p:nvPicPr>
          <p:cNvPr id="1145" name="Google Shape;1145;p71"/>
          <p:cNvPicPr preferRelativeResize="0"/>
          <p:nvPr/>
        </p:nvPicPr>
        <p:blipFill>
          <a:blip r:embed="rId4">
            <a:alphaModFix/>
          </a:blip>
          <a:stretch>
            <a:fillRect/>
          </a:stretch>
        </p:blipFill>
        <p:spPr>
          <a:xfrm>
            <a:off x="4309083" y="1310688"/>
            <a:ext cx="1303199" cy="1060622"/>
          </a:xfrm>
          <a:prstGeom prst="rect">
            <a:avLst/>
          </a:prstGeom>
          <a:noFill/>
          <a:ln cap="flat" cmpd="sng" w="9525">
            <a:solidFill>
              <a:schemeClr val="dk2"/>
            </a:solidFill>
            <a:prstDash val="solid"/>
            <a:round/>
            <a:headEnd len="sm" w="sm" type="none"/>
            <a:tailEnd len="sm" w="sm" type="none"/>
          </a:ln>
        </p:spPr>
      </p:pic>
      <p:pic>
        <p:nvPicPr>
          <p:cNvPr id="1146" name="Google Shape;1146;p71"/>
          <p:cNvPicPr preferRelativeResize="0"/>
          <p:nvPr/>
        </p:nvPicPr>
        <p:blipFill>
          <a:blip r:embed="rId5">
            <a:alphaModFix/>
          </a:blip>
          <a:stretch>
            <a:fillRect/>
          </a:stretch>
        </p:blipFill>
        <p:spPr>
          <a:xfrm>
            <a:off x="7796475" y="1325574"/>
            <a:ext cx="1303200" cy="1074931"/>
          </a:xfrm>
          <a:prstGeom prst="rect">
            <a:avLst/>
          </a:prstGeom>
          <a:noFill/>
          <a:ln cap="flat" cmpd="sng" w="9525">
            <a:solidFill>
              <a:schemeClr val="dk2"/>
            </a:solidFill>
            <a:prstDash val="solid"/>
            <a:round/>
            <a:headEnd len="sm" w="sm" type="none"/>
            <a:tailEnd len="sm" w="sm" type="none"/>
          </a:ln>
        </p:spPr>
      </p:pic>
      <p:pic>
        <p:nvPicPr>
          <p:cNvPr id="1147" name="Google Shape;1147;p71"/>
          <p:cNvPicPr preferRelativeResize="0"/>
          <p:nvPr/>
        </p:nvPicPr>
        <p:blipFill>
          <a:blip r:embed="rId5">
            <a:alphaModFix/>
          </a:blip>
          <a:stretch>
            <a:fillRect/>
          </a:stretch>
        </p:blipFill>
        <p:spPr>
          <a:xfrm>
            <a:off x="11018525" y="1310699"/>
            <a:ext cx="1170300" cy="965309"/>
          </a:xfrm>
          <a:prstGeom prst="rect">
            <a:avLst/>
          </a:prstGeom>
          <a:noFill/>
          <a:ln cap="flat" cmpd="sng" w="9525">
            <a:solidFill>
              <a:schemeClr val="dk2"/>
            </a:solidFill>
            <a:prstDash val="solid"/>
            <a:round/>
            <a:headEnd len="sm" w="sm" type="none"/>
            <a:tailEnd len="sm" w="sm" type="none"/>
          </a:ln>
        </p:spPr>
      </p:pic>
      <p:pic>
        <p:nvPicPr>
          <p:cNvPr id="1148" name="Google Shape;1148;p71"/>
          <p:cNvPicPr preferRelativeResize="0"/>
          <p:nvPr/>
        </p:nvPicPr>
        <p:blipFill>
          <a:blip r:embed="rId5">
            <a:alphaModFix/>
          </a:blip>
          <a:stretch>
            <a:fillRect/>
          </a:stretch>
        </p:blipFill>
        <p:spPr>
          <a:xfrm>
            <a:off x="10717275" y="3681367"/>
            <a:ext cx="1420549" cy="1171726"/>
          </a:xfrm>
          <a:prstGeom prst="rect">
            <a:avLst/>
          </a:prstGeom>
          <a:noFill/>
          <a:ln cap="flat" cmpd="sng" w="9525">
            <a:solidFill>
              <a:schemeClr val="dk2"/>
            </a:solidFill>
            <a:prstDash val="solid"/>
            <a:round/>
            <a:headEnd len="sm" w="sm" type="none"/>
            <a:tailEnd len="sm" w="sm" type="none"/>
          </a:ln>
        </p:spPr>
      </p:pic>
      <p:pic>
        <p:nvPicPr>
          <p:cNvPr id="1149" name="Google Shape;1149;p71"/>
          <p:cNvPicPr preferRelativeResize="0"/>
          <p:nvPr/>
        </p:nvPicPr>
        <p:blipFill>
          <a:blip r:embed="rId5">
            <a:alphaModFix/>
          </a:blip>
          <a:stretch>
            <a:fillRect/>
          </a:stretch>
        </p:blipFill>
        <p:spPr>
          <a:xfrm>
            <a:off x="7368575" y="3585467"/>
            <a:ext cx="1420549" cy="1171726"/>
          </a:xfrm>
          <a:prstGeom prst="rect">
            <a:avLst/>
          </a:prstGeom>
          <a:noFill/>
          <a:ln cap="flat" cmpd="sng" w="9525">
            <a:solidFill>
              <a:schemeClr val="dk2"/>
            </a:solidFill>
            <a:prstDash val="solid"/>
            <a:round/>
            <a:headEnd len="sm" w="sm" type="none"/>
            <a:tailEnd len="sm" w="sm" type="none"/>
          </a:ln>
        </p:spPr>
      </p:pic>
      <p:sp>
        <p:nvSpPr>
          <p:cNvPr id="1150" name="Google Shape;1150;p71"/>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par>
                                <p:cTn fill="hold" nodeType="with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55" name="Shape 1155"/>
        <p:cNvGrpSpPr/>
        <p:nvPr/>
      </p:nvGrpSpPr>
      <p:grpSpPr>
        <a:xfrm>
          <a:off x="0" y="0"/>
          <a:ext cx="0" cy="0"/>
          <a:chOff x="0" y="0"/>
          <a:chExt cx="0" cy="0"/>
        </a:xfrm>
      </p:grpSpPr>
      <p:sp>
        <p:nvSpPr>
          <p:cNvPr id="1156" name="Google Shape;1156;p72"/>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57" name="Google Shape;1157;p72"/>
          <p:cNvPicPr preferRelativeResize="0"/>
          <p:nvPr/>
        </p:nvPicPr>
        <p:blipFill>
          <a:blip r:embed="rId3">
            <a:alphaModFix/>
          </a:blip>
          <a:stretch>
            <a:fillRect/>
          </a:stretch>
        </p:blipFill>
        <p:spPr>
          <a:xfrm>
            <a:off x="7359725" y="172300"/>
            <a:ext cx="4101700" cy="4078125"/>
          </a:xfrm>
          <a:prstGeom prst="rect">
            <a:avLst/>
          </a:prstGeom>
          <a:noFill/>
          <a:ln cap="flat" cmpd="sng" w="9525">
            <a:solidFill>
              <a:schemeClr val="dk2"/>
            </a:solidFill>
            <a:prstDash val="solid"/>
            <a:round/>
            <a:headEnd len="sm" w="sm" type="none"/>
            <a:tailEnd len="sm" w="sm" type="none"/>
          </a:ln>
        </p:spPr>
      </p:pic>
      <p:pic>
        <p:nvPicPr>
          <p:cNvPr id="1158" name="Google Shape;1158;p72"/>
          <p:cNvPicPr preferRelativeResize="0"/>
          <p:nvPr/>
        </p:nvPicPr>
        <p:blipFill rotWithShape="1">
          <a:blip r:embed="rId4">
            <a:alphaModFix/>
          </a:blip>
          <a:srcRect b="0" l="0" r="0" t="0"/>
          <a:stretch/>
        </p:blipFill>
        <p:spPr>
          <a:xfrm>
            <a:off x="6684000" y="2578925"/>
            <a:ext cx="3700826" cy="3609349"/>
          </a:xfrm>
          <a:prstGeom prst="rect">
            <a:avLst/>
          </a:prstGeom>
          <a:noFill/>
          <a:ln cap="flat" cmpd="sng" w="9525">
            <a:solidFill>
              <a:srgbClr val="000000"/>
            </a:solidFill>
            <a:prstDash val="solid"/>
            <a:round/>
            <a:headEnd len="sm" w="sm" type="none"/>
            <a:tailEnd len="sm" w="sm" type="none"/>
          </a:ln>
        </p:spPr>
      </p:pic>
      <p:sp>
        <p:nvSpPr>
          <p:cNvPr id="1159" name="Google Shape;1159;p72"/>
          <p:cNvSpPr/>
          <p:nvPr/>
        </p:nvSpPr>
        <p:spPr>
          <a:xfrm>
            <a:off x="5056598" y="3049350"/>
            <a:ext cx="1213200" cy="30480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0" name="Google Shape;1160;p72"/>
          <p:cNvSpPr txBox="1"/>
          <p:nvPr/>
        </p:nvSpPr>
        <p:spPr>
          <a:xfrm>
            <a:off x="38900" y="32450"/>
            <a:ext cx="55017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Calibri"/>
                <a:ea typeface="Calibri"/>
                <a:cs typeface="Calibri"/>
                <a:sym typeface="Calibri"/>
              </a:rPr>
              <a:t>Redis server</a:t>
            </a:r>
            <a:endParaRPr b="1" sz="4800">
              <a:latin typeface="Calibri"/>
              <a:ea typeface="Calibri"/>
              <a:cs typeface="Calibri"/>
              <a:sym typeface="Calibri"/>
            </a:endParaRPr>
          </a:p>
        </p:txBody>
      </p:sp>
      <p:pic>
        <p:nvPicPr>
          <p:cNvPr id="1161" name="Google Shape;1161;p72"/>
          <p:cNvPicPr preferRelativeResize="0"/>
          <p:nvPr/>
        </p:nvPicPr>
        <p:blipFill>
          <a:blip r:embed="rId5">
            <a:alphaModFix/>
          </a:blip>
          <a:stretch>
            <a:fillRect/>
          </a:stretch>
        </p:blipFill>
        <p:spPr>
          <a:xfrm>
            <a:off x="152400" y="838325"/>
            <a:ext cx="4904199" cy="54466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9"/>
          <p:cNvSpPr/>
          <p:nvPr/>
        </p:nvSpPr>
        <p:spPr>
          <a:xfrm rot="9246599">
            <a:off x="608462" y="662958"/>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19"/>
          <p:cNvSpPr txBox="1"/>
          <p:nvPr/>
        </p:nvSpPr>
        <p:spPr>
          <a:xfrm>
            <a:off x="900931" y="65848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200" name="Google Shape;200;p19"/>
          <p:cNvSpPr/>
          <p:nvPr/>
        </p:nvSpPr>
        <p:spPr>
          <a:xfrm rot="9246599">
            <a:off x="608461" y="662958"/>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19"/>
          <p:cNvSpPr txBox="1"/>
          <p:nvPr/>
        </p:nvSpPr>
        <p:spPr>
          <a:xfrm>
            <a:off x="900930" y="65848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202" name="Google Shape;202;p19"/>
          <p:cNvSpPr txBox="1"/>
          <p:nvPr/>
        </p:nvSpPr>
        <p:spPr>
          <a:xfrm>
            <a:off x="1477711" y="535372"/>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Problem Definition </a:t>
            </a:r>
            <a:endParaRPr b="1" sz="4000">
              <a:solidFill>
                <a:schemeClr val="dk1"/>
              </a:solidFill>
              <a:latin typeface="Calibri"/>
              <a:ea typeface="Calibri"/>
              <a:cs typeface="Calibri"/>
              <a:sym typeface="Calibri"/>
            </a:endParaRPr>
          </a:p>
        </p:txBody>
      </p:sp>
      <p:sp>
        <p:nvSpPr>
          <p:cNvPr id="203" name="Google Shape;203;p19"/>
          <p:cNvSpPr txBox="1"/>
          <p:nvPr>
            <p:ph idx="12" type="sldNum"/>
          </p:nvPr>
        </p:nvSpPr>
        <p:spPr>
          <a:xfrm>
            <a:off x="9897880" y="6459786"/>
            <a:ext cx="13116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04" name="Google Shape;204;p19"/>
          <p:cNvPicPr preferRelativeResize="0"/>
          <p:nvPr/>
        </p:nvPicPr>
        <p:blipFill>
          <a:blip r:embed="rId3">
            <a:alphaModFix/>
          </a:blip>
          <a:stretch>
            <a:fillRect/>
          </a:stretch>
        </p:blipFill>
        <p:spPr>
          <a:xfrm>
            <a:off x="3104713" y="1614451"/>
            <a:ext cx="1596725" cy="1596725"/>
          </a:xfrm>
          <a:prstGeom prst="rect">
            <a:avLst/>
          </a:prstGeom>
          <a:noFill/>
          <a:ln>
            <a:noFill/>
          </a:ln>
        </p:spPr>
      </p:pic>
      <p:pic>
        <p:nvPicPr>
          <p:cNvPr id="205" name="Google Shape;205;p19"/>
          <p:cNvPicPr preferRelativeResize="0"/>
          <p:nvPr/>
        </p:nvPicPr>
        <p:blipFill>
          <a:blip r:embed="rId4">
            <a:alphaModFix/>
          </a:blip>
          <a:stretch>
            <a:fillRect/>
          </a:stretch>
        </p:blipFill>
        <p:spPr>
          <a:xfrm>
            <a:off x="1476188" y="1705456"/>
            <a:ext cx="1414725" cy="1414725"/>
          </a:xfrm>
          <a:prstGeom prst="rect">
            <a:avLst/>
          </a:prstGeom>
          <a:noFill/>
          <a:ln>
            <a:noFill/>
          </a:ln>
        </p:spPr>
      </p:pic>
      <p:sp>
        <p:nvSpPr>
          <p:cNvPr id="206" name="Google Shape;206;p19"/>
          <p:cNvSpPr/>
          <p:nvPr/>
        </p:nvSpPr>
        <p:spPr>
          <a:xfrm>
            <a:off x="3781738" y="3413963"/>
            <a:ext cx="197400" cy="5385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3104713" y="4049438"/>
            <a:ext cx="1663200" cy="6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19"/>
          <p:cNvPicPr preferRelativeResize="0"/>
          <p:nvPr/>
        </p:nvPicPr>
        <p:blipFill>
          <a:blip r:embed="rId5">
            <a:alphaModFix/>
          </a:blip>
          <a:stretch>
            <a:fillRect/>
          </a:stretch>
        </p:blipFill>
        <p:spPr>
          <a:xfrm>
            <a:off x="3205963" y="4121140"/>
            <a:ext cx="495601" cy="495601"/>
          </a:xfrm>
          <a:prstGeom prst="rect">
            <a:avLst/>
          </a:prstGeom>
          <a:noFill/>
          <a:ln>
            <a:noFill/>
          </a:ln>
        </p:spPr>
      </p:pic>
      <p:sp>
        <p:nvSpPr>
          <p:cNvPr id="209" name="Google Shape;209;p19"/>
          <p:cNvSpPr/>
          <p:nvPr/>
        </p:nvSpPr>
        <p:spPr>
          <a:xfrm>
            <a:off x="3104700" y="4785413"/>
            <a:ext cx="1663200" cy="6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19"/>
          <p:cNvPicPr preferRelativeResize="0"/>
          <p:nvPr/>
        </p:nvPicPr>
        <p:blipFill>
          <a:blip r:embed="rId5">
            <a:alphaModFix/>
          </a:blip>
          <a:stretch>
            <a:fillRect/>
          </a:stretch>
        </p:blipFill>
        <p:spPr>
          <a:xfrm>
            <a:off x="3205950" y="4857115"/>
            <a:ext cx="495601" cy="495601"/>
          </a:xfrm>
          <a:prstGeom prst="rect">
            <a:avLst/>
          </a:prstGeom>
          <a:noFill/>
          <a:ln>
            <a:noFill/>
          </a:ln>
        </p:spPr>
      </p:pic>
      <p:sp>
        <p:nvSpPr>
          <p:cNvPr id="211" name="Google Shape;211;p19"/>
          <p:cNvSpPr/>
          <p:nvPr/>
        </p:nvSpPr>
        <p:spPr>
          <a:xfrm>
            <a:off x="3104713" y="5521388"/>
            <a:ext cx="1663200" cy="6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19"/>
          <p:cNvPicPr preferRelativeResize="0"/>
          <p:nvPr/>
        </p:nvPicPr>
        <p:blipFill>
          <a:blip r:embed="rId5">
            <a:alphaModFix/>
          </a:blip>
          <a:stretch>
            <a:fillRect/>
          </a:stretch>
        </p:blipFill>
        <p:spPr>
          <a:xfrm>
            <a:off x="3205963" y="5593090"/>
            <a:ext cx="495601" cy="495601"/>
          </a:xfrm>
          <a:prstGeom prst="rect">
            <a:avLst/>
          </a:prstGeom>
          <a:noFill/>
          <a:ln>
            <a:noFill/>
          </a:ln>
        </p:spPr>
      </p:pic>
      <p:pic>
        <p:nvPicPr>
          <p:cNvPr id="213" name="Google Shape;213;p19"/>
          <p:cNvPicPr preferRelativeResize="0"/>
          <p:nvPr/>
        </p:nvPicPr>
        <p:blipFill>
          <a:blip r:embed="rId3">
            <a:alphaModFix/>
          </a:blip>
          <a:stretch>
            <a:fillRect/>
          </a:stretch>
        </p:blipFill>
        <p:spPr>
          <a:xfrm>
            <a:off x="9082663" y="1542751"/>
            <a:ext cx="1596725" cy="1596725"/>
          </a:xfrm>
          <a:prstGeom prst="rect">
            <a:avLst/>
          </a:prstGeom>
          <a:noFill/>
          <a:ln>
            <a:noFill/>
          </a:ln>
        </p:spPr>
      </p:pic>
      <p:sp>
        <p:nvSpPr>
          <p:cNvPr id="214" name="Google Shape;214;p19"/>
          <p:cNvSpPr/>
          <p:nvPr/>
        </p:nvSpPr>
        <p:spPr>
          <a:xfrm>
            <a:off x="9303863" y="1794638"/>
            <a:ext cx="606900" cy="78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19"/>
          <p:cNvPicPr preferRelativeResize="0"/>
          <p:nvPr/>
        </p:nvPicPr>
        <p:blipFill>
          <a:blip r:embed="rId6">
            <a:alphaModFix/>
          </a:blip>
          <a:stretch>
            <a:fillRect/>
          </a:stretch>
        </p:blipFill>
        <p:spPr>
          <a:xfrm>
            <a:off x="9359522" y="1941338"/>
            <a:ext cx="495601" cy="495601"/>
          </a:xfrm>
          <a:prstGeom prst="rect">
            <a:avLst/>
          </a:prstGeom>
          <a:noFill/>
          <a:ln>
            <a:noFill/>
          </a:ln>
        </p:spPr>
      </p:pic>
      <p:sp>
        <p:nvSpPr>
          <p:cNvPr id="216" name="Google Shape;216;p19"/>
          <p:cNvSpPr/>
          <p:nvPr/>
        </p:nvSpPr>
        <p:spPr>
          <a:xfrm>
            <a:off x="9726450" y="3342263"/>
            <a:ext cx="197400" cy="5385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9049425" y="3977738"/>
            <a:ext cx="1663200" cy="6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9049413" y="4713713"/>
            <a:ext cx="1663200" cy="6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9049425" y="5449688"/>
            <a:ext cx="1663200" cy="6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19"/>
          <p:cNvPicPr preferRelativeResize="0"/>
          <p:nvPr/>
        </p:nvPicPr>
        <p:blipFill>
          <a:blip r:embed="rId6">
            <a:alphaModFix/>
          </a:blip>
          <a:stretch>
            <a:fillRect/>
          </a:stretch>
        </p:blipFill>
        <p:spPr>
          <a:xfrm>
            <a:off x="9150672" y="4046788"/>
            <a:ext cx="495601" cy="495601"/>
          </a:xfrm>
          <a:prstGeom prst="rect">
            <a:avLst/>
          </a:prstGeom>
          <a:noFill/>
          <a:ln>
            <a:noFill/>
          </a:ln>
        </p:spPr>
      </p:pic>
      <p:pic>
        <p:nvPicPr>
          <p:cNvPr id="221" name="Google Shape;221;p19"/>
          <p:cNvPicPr preferRelativeResize="0"/>
          <p:nvPr/>
        </p:nvPicPr>
        <p:blipFill>
          <a:blip r:embed="rId6">
            <a:alphaModFix/>
          </a:blip>
          <a:stretch>
            <a:fillRect/>
          </a:stretch>
        </p:blipFill>
        <p:spPr>
          <a:xfrm>
            <a:off x="9150697" y="4785413"/>
            <a:ext cx="495601" cy="495601"/>
          </a:xfrm>
          <a:prstGeom prst="rect">
            <a:avLst/>
          </a:prstGeom>
          <a:noFill/>
          <a:ln>
            <a:noFill/>
          </a:ln>
        </p:spPr>
      </p:pic>
      <p:pic>
        <p:nvPicPr>
          <p:cNvPr id="222" name="Google Shape;222;p19"/>
          <p:cNvPicPr preferRelativeResize="0"/>
          <p:nvPr/>
        </p:nvPicPr>
        <p:blipFill>
          <a:blip r:embed="rId6">
            <a:alphaModFix/>
          </a:blip>
          <a:stretch>
            <a:fillRect/>
          </a:stretch>
        </p:blipFill>
        <p:spPr>
          <a:xfrm>
            <a:off x="9150697" y="5524038"/>
            <a:ext cx="495601" cy="495601"/>
          </a:xfrm>
          <a:prstGeom prst="rect">
            <a:avLst/>
          </a:prstGeom>
          <a:noFill/>
          <a:ln>
            <a:noFill/>
          </a:ln>
        </p:spPr>
      </p:pic>
      <p:pic>
        <p:nvPicPr>
          <p:cNvPr id="223" name="Google Shape;223;p19"/>
          <p:cNvPicPr preferRelativeResize="0"/>
          <p:nvPr/>
        </p:nvPicPr>
        <p:blipFill>
          <a:blip r:embed="rId4">
            <a:alphaModFix/>
          </a:blip>
          <a:stretch>
            <a:fillRect/>
          </a:stretch>
        </p:blipFill>
        <p:spPr>
          <a:xfrm>
            <a:off x="7196913" y="1633756"/>
            <a:ext cx="1414725" cy="1414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66" name="Shape 1166"/>
        <p:cNvGrpSpPr/>
        <p:nvPr/>
      </p:nvGrpSpPr>
      <p:grpSpPr>
        <a:xfrm>
          <a:off x="0" y="0"/>
          <a:ext cx="0" cy="0"/>
          <a:chOff x="0" y="0"/>
          <a:chExt cx="0" cy="0"/>
        </a:xfrm>
      </p:grpSpPr>
      <p:sp>
        <p:nvSpPr>
          <p:cNvPr id="1167" name="Google Shape;1167;p73"/>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68" name="Google Shape;1168;p73"/>
          <p:cNvSpPr txBox="1"/>
          <p:nvPr/>
        </p:nvSpPr>
        <p:spPr>
          <a:xfrm>
            <a:off x="96050" y="384875"/>
            <a:ext cx="55017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Calibri"/>
                <a:ea typeface="Calibri"/>
                <a:cs typeface="Calibri"/>
                <a:sym typeface="Calibri"/>
              </a:rPr>
              <a:t>Filestack</a:t>
            </a:r>
            <a:endParaRPr b="1" sz="4800">
              <a:latin typeface="Calibri"/>
              <a:ea typeface="Calibri"/>
              <a:cs typeface="Calibri"/>
              <a:sym typeface="Calibri"/>
            </a:endParaRPr>
          </a:p>
        </p:txBody>
      </p:sp>
      <p:pic>
        <p:nvPicPr>
          <p:cNvPr id="1169" name="Google Shape;1169;p73"/>
          <p:cNvPicPr preferRelativeResize="0"/>
          <p:nvPr/>
        </p:nvPicPr>
        <p:blipFill rotWithShape="1">
          <a:blip r:embed="rId3">
            <a:alphaModFix/>
          </a:blip>
          <a:srcRect b="0" l="0" r="0" t="0"/>
          <a:stretch/>
        </p:blipFill>
        <p:spPr>
          <a:xfrm>
            <a:off x="6880925" y="1113525"/>
            <a:ext cx="5101149" cy="3659399"/>
          </a:xfrm>
          <a:prstGeom prst="rect">
            <a:avLst/>
          </a:prstGeom>
          <a:noFill/>
          <a:ln cap="flat" cmpd="sng" w="9525">
            <a:solidFill>
              <a:srgbClr val="000000"/>
            </a:solidFill>
            <a:prstDash val="solid"/>
            <a:round/>
            <a:headEnd len="sm" w="sm" type="none"/>
            <a:tailEnd len="sm" w="sm" type="none"/>
          </a:ln>
        </p:spPr>
      </p:pic>
      <p:sp>
        <p:nvSpPr>
          <p:cNvPr id="1170" name="Google Shape;1170;p73"/>
          <p:cNvSpPr/>
          <p:nvPr/>
        </p:nvSpPr>
        <p:spPr>
          <a:xfrm>
            <a:off x="4900301" y="3276600"/>
            <a:ext cx="2110500" cy="30480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71" name="Google Shape;1171;p73"/>
          <p:cNvPicPr preferRelativeResize="0"/>
          <p:nvPr/>
        </p:nvPicPr>
        <p:blipFill>
          <a:blip r:embed="rId4">
            <a:alphaModFix/>
          </a:blip>
          <a:stretch>
            <a:fillRect/>
          </a:stretch>
        </p:blipFill>
        <p:spPr>
          <a:xfrm>
            <a:off x="96050" y="2286150"/>
            <a:ext cx="4685625" cy="2076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76" name="Shape 1176"/>
        <p:cNvGrpSpPr/>
        <p:nvPr/>
      </p:nvGrpSpPr>
      <p:grpSpPr>
        <a:xfrm>
          <a:off x="0" y="0"/>
          <a:ext cx="0" cy="0"/>
          <a:chOff x="0" y="0"/>
          <a:chExt cx="0" cy="0"/>
        </a:xfrm>
      </p:grpSpPr>
      <p:sp>
        <p:nvSpPr>
          <p:cNvPr id="1177" name="Google Shape;1177;p74"/>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78" name="Google Shape;1178;p74"/>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79" name="Google Shape;1179;p74"/>
          <p:cNvPicPr preferRelativeResize="0"/>
          <p:nvPr/>
        </p:nvPicPr>
        <p:blipFill rotWithShape="1">
          <a:blip r:embed="rId3">
            <a:alphaModFix/>
          </a:blip>
          <a:srcRect b="0" l="0" r="0" t="0"/>
          <a:stretch/>
        </p:blipFill>
        <p:spPr>
          <a:xfrm>
            <a:off x="5805925" y="101150"/>
            <a:ext cx="6341201" cy="4032700"/>
          </a:xfrm>
          <a:prstGeom prst="rect">
            <a:avLst/>
          </a:prstGeom>
          <a:noFill/>
          <a:ln cap="flat" cmpd="sng" w="9525">
            <a:solidFill>
              <a:srgbClr val="000000"/>
            </a:solidFill>
            <a:prstDash val="solid"/>
            <a:round/>
            <a:headEnd len="sm" w="sm" type="none"/>
            <a:tailEnd len="sm" w="sm" type="none"/>
          </a:ln>
        </p:spPr>
      </p:pic>
      <p:sp>
        <p:nvSpPr>
          <p:cNvPr id="1180" name="Google Shape;1180;p74"/>
          <p:cNvSpPr/>
          <p:nvPr/>
        </p:nvSpPr>
        <p:spPr>
          <a:xfrm>
            <a:off x="4924426" y="2991000"/>
            <a:ext cx="1257600" cy="30480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81" name="Google Shape;1181;p74"/>
          <p:cNvPicPr preferRelativeResize="0"/>
          <p:nvPr/>
        </p:nvPicPr>
        <p:blipFill rotWithShape="1">
          <a:blip r:embed="rId4">
            <a:alphaModFix/>
          </a:blip>
          <a:srcRect b="0" l="0" r="0" t="0"/>
          <a:stretch/>
        </p:blipFill>
        <p:spPr>
          <a:xfrm>
            <a:off x="8607525" y="2190750"/>
            <a:ext cx="3477749" cy="3885900"/>
          </a:xfrm>
          <a:prstGeom prst="rect">
            <a:avLst/>
          </a:prstGeom>
          <a:noFill/>
          <a:ln cap="flat" cmpd="sng" w="9525">
            <a:solidFill>
              <a:srgbClr val="000000"/>
            </a:solidFill>
            <a:prstDash val="solid"/>
            <a:round/>
            <a:headEnd len="sm" w="sm" type="none"/>
            <a:tailEnd len="sm" w="sm" type="none"/>
          </a:ln>
        </p:spPr>
      </p:pic>
      <p:sp>
        <p:nvSpPr>
          <p:cNvPr id="1182" name="Google Shape;1182;p74"/>
          <p:cNvSpPr txBox="1"/>
          <p:nvPr/>
        </p:nvSpPr>
        <p:spPr>
          <a:xfrm>
            <a:off x="96050" y="384875"/>
            <a:ext cx="55017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Calibri"/>
                <a:ea typeface="Calibri"/>
                <a:cs typeface="Calibri"/>
                <a:sym typeface="Calibri"/>
              </a:rPr>
              <a:t>Firebase</a:t>
            </a:r>
            <a:endParaRPr b="1" sz="4800">
              <a:latin typeface="Calibri"/>
              <a:ea typeface="Calibri"/>
              <a:cs typeface="Calibri"/>
              <a:sym typeface="Calibri"/>
            </a:endParaRPr>
          </a:p>
        </p:txBody>
      </p:sp>
      <p:pic>
        <p:nvPicPr>
          <p:cNvPr id="1183" name="Google Shape;1183;p74"/>
          <p:cNvPicPr preferRelativeResize="0"/>
          <p:nvPr/>
        </p:nvPicPr>
        <p:blipFill>
          <a:blip r:embed="rId5">
            <a:alphaModFix/>
          </a:blip>
          <a:stretch>
            <a:fillRect/>
          </a:stretch>
        </p:blipFill>
        <p:spPr>
          <a:xfrm>
            <a:off x="0" y="2261623"/>
            <a:ext cx="4876801" cy="17635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87" name="Shape 1187"/>
        <p:cNvGrpSpPr/>
        <p:nvPr/>
      </p:nvGrpSpPr>
      <p:grpSpPr>
        <a:xfrm>
          <a:off x="0" y="0"/>
          <a:ext cx="0" cy="0"/>
          <a:chOff x="0" y="0"/>
          <a:chExt cx="0" cy="0"/>
        </a:xfrm>
      </p:grpSpPr>
      <p:sp>
        <p:nvSpPr>
          <p:cNvPr id="1188" name="Google Shape;1188;p75"/>
          <p:cNvSpPr txBox="1"/>
          <p:nvPr/>
        </p:nvSpPr>
        <p:spPr>
          <a:xfrm>
            <a:off x="-466446" y="140250"/>
            <a:ext cx="100695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Comment</a:t>
            </a:r>
            <a:r>
              <a:rPr lang="en-US" sz="4000">
                <a:solidFill>
                  <a:schemeClr val="dk1"/>
                </a:solidFill>
                <a:latin typeface="Calibri"/>
                <a:ea typeface="Calibri"/>
                <a:cs typeface="Calibri"/>
                <a:sym typeface="Calibri"/>
              </a:rPr>
              <a:t>, like, share</a:t>
            </a:r>
            <a:r>
              <a:rPr lang="en-US" sz="4000">
                <a:solidFill>
                  <a:schemeClr val="dk1"/>
                </a:solidFill>
                <a:latin typeface="Calibri"/>
                <a:ea typeface="Calibri"/>
                <a:cs typeface="Calibri"/>
                <a:sym typeface="Calibri"/>
              </a:rPr>
              <a:t> notification</a:t>
            </a:r>
            <a:endParaRPr sz="4000">
              <a:solidFill>
                <a:schemeClr val="dk1"/>
              </a:solidFill>
              <a:latin typeface="Calibri"/>
              <a:ea typeface="Calibri"/>
              <a:cs typeface="Calibri"/>
              <a:sym typeface="Calibri"/>
            </a:endParaRPr>
          </a:p>
        </p:txBody>
      </p:sp>
      <p:sp>
        <p:nvSpPr>
          <p:cNvPr id="1189" name="Google Shape;1189;p75"/>
          <p:cNvSpPr txBox="1"/>
          <p:nvPr/>
        </p:nvSpPr>
        <p:spPr>
          <a:xfrm>
            <a:off x="9185878" y="325047"/>
            <a:ext cx="155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1190" name="Google Shape;1190;p75"/>
          <p:cNvSpPr/>
          <p:nvPr/>
        </p:nvSpPr>
        <p:spPr>
          <a:xfrm>
            <a:off x="9102709" y="506315"/>
            <a:ext cx="255600" cy="188100"/>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91" name="Google Shape;1191;p75"/>
          <p:cNvPicPr preferRelativeResize="0"/>
          <p:nvPr/>
        </p:nvPicPr>
        <p:blipFill rotWithShape="1">
          <a:blip r:embed="rId3">
            <a:alphaModFix/>
          </a:blip>
          <a:srcRect b="0" l="0" r="0" t="0"/>
          <a:stretch/>
        </p:blipFill>
        <p:spPr>
          <a:xfrm>
            <a:off x="1243879" y="1468861"/>
            <a:ext cx="879038" cy="879038"/>
          </a:xfrm>
          <a:prstGeom prst="rect">
            <a:avLst/>
          </a:prstGeom>
          <a:noFill/>
          <a:ln>
            <a:noFill/>
          </a:ln>
        </p:spPr>
      </p:pic>
      <p:cxnSp>
        <p:nvCxnSpPr>
          <p:cNvPr id="1192" name="Google Shape;1192;p75"/>
          <p:cNvCxnSpPr/>
          <p:nvPr/>
        </p:nvCxnSpPr>
        <p:spPr>
          <a:xfrm>
            <a:off x="2197867" y="2048527"/>
            <a:ext cx="2110500" cy="0"/>
          </a:xfrm>
          <a:prstGeom prst="straightConnector1">
            <a:avLst/>
          </a:prstGeom>
          <a:noFill/>
          <a:ln cap="flat" cmpd="sng" w="28575">
            <a:solidFill>
              <a:schemeClr val="dk1"/>
            </a:solidFill>
            <a:prstDash val="solid"/>
            <a:round/>
            <a:headEnd len="sm" w="sm" type="none"/>
            <a:tailEnd len="med" w="med" type="triangle"/>
          </a:ln>
        </p:spPr>
      </p:cxnSp>
      <p:sp>
        <p:nvSpPr>
          <p:cNvPr id="1193" name="Google Shape;1193;p75"/>
          <p:cNvSpPr txBox="1"/>
          <p:nvPr/>
        </p:nvSpPr>
        <p:spPr>
          <a:xfrm>
            <a:off x="1330353" y="2382082"/>
            <a:ext cx="692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Actor</a:t>
            </a:r>
            <a:endParaRPr sz="1800">
              <a:solidFill>
                <a:srgbClr val="000000"/>
              </a:solidFill>
              <a:latin typeface="Calibri"/>
              <a:ea typeface="Calibri"/>
              <a:cs typeface="Calibri"/>
              <a:sym typeface="Calibri"/>
            </a:endParaRPr>
          </a:p>
        </p:txBody>
      </p:sp>
      <p:sp>
        <p:nvSpPr>
          <p:cNvPr id="1194" name="Google Shape;1194;p75"/>
          <p:cNvSpPr txBox="1"/>
          <p:nvPr/>
        </p:nvSpPr>
        <p:spPr>
          <a:xfrm>
            <a:off x="2213328" y="1679195"/>
            <a:ext cx="1984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the system</a:t>
            </a:r>
            <a:endParaRPr sz="1800">
              <a:solidFill>
                <a:srgbClr val="000000"/>
              </a:solidFill>
              <a:latin typeface="Calibri"/>
              <a:ea typeface="Calibri"/>
              <a:cs typeface="Calibri"/>
              <a:sym typeface="Calibri"/>
            </a:endParaRPr>
          </a:p>
        </p:txBody>
      </p:sp>
      <p:sp>
        <p:nvSpPr>
          <p:cNvPr id="1195" name="Google Shape;1195;p75"/>
          <p:cNvSpPr txBox="1"/>
          <p:nvPr/>
        </p:nvSpPr>
        <p:spPr>
          <a:xfrm>
            <a:off x="4486547" y="2687431"/>
            <a:ext cx="1303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Home Page </a:t>
            </a:r>
            <a:endParaRPr/>
          </a:p>
        </p:txBody>
      </p:sp>
      <p:cxnSp>
        <p:nvCxnSpPr>
          <p:cNvPr id="1196" name="Google Shape;1196;p75"/>
          <p:cNvCxnSpPr/>
          <p:nvPr/>
        </p:nvCxnSpPr>
        <p:spPr>
          <a:xfrm>
            <a:off x="5934427" y="2153500"/>
            <a:ext cx="1999200" cy="12000"/>
          </a:xfrm>
          <a:prstGeom prst="straightConnector1">
            <a:avLst/>
          </a:prstGeom>
          <a:noFill/>
          <a:ln cap="flat" cmpd="sng" w="28575">
            <a:solidFill>
              <a:schemeClr val="dk1"/>
            </a:solidFill>
            <a:prstDash val="solid"/>
            <a:round/>
            <a:headEnd len="sm" w="sm" type="none"/>
            <a:tailEnd len="med" w="med" type="triangle"/>
          </a:ln>
        </p:spPr>
      </p:cxnSp>
      <p:sp>
        <p:nvSpPr>
          <p:cNvPr id="1197" name="Google Shape;1197;p75"/>
          <p:cNvSpPr txBox="1"/>
          <p:nvPr/>
        </p:nvSpPr>
        <p:spPr>
          <a:xfrm>
            <a:off x="5878772" y="1579650"/>
            <a:ext cx="2110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2</a:t>
            </a:r>
            <a:r>
              <a:rPr lang="en-US" sz="1800">
                <a:solidFill>
                  <a:srgbClr val="000000"/>
                </a:solidFill>
                <a:latin typeface="Calibri"/>
                <a:ea typeface="Calibri"/>
                <a:cs typeface="Calibri"/>
                <a:sym typeface="Calibri"/>
              </a:rPr>
              <a:t>. Click comment icon</a:t>
            </a:r>
            <a:endParaRPr sz="1800">
              <a:solidFill>
                <a:srgbClr val="000000"/>
              </a:solidFill>
              <a:latin typeface="Calibri"/>
              <a:ea typeface="Calibri"/>
              <a:cs typeface="Calibri"/>
              <a:sym typeface="Calibri"/>
            </a:endParaRPr>
          </a:p>
        </p:txBody>
      </p:sp>
      <p:sp>
        <p:nvSpPr>
          <p:cNvPr id="1198" name="Google Shape;1198;p75"/>
          <p:cNvSpPr txBox="1"/>
          <p:nvPr/>
        </p:nvSpPr>
        <p:spPr>
          <a:xfrm>
            <a:off x="9962474" y="2838020"/>
            <a:ext cx="157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3</a:t>
            </a:r>
            <a:r>
              <a:rPr lang="en-US" sz="1800">
                <a:solidFill>
                  <a:srgbClr val="000000"/>
                </a:solidFill>
                <a:latin typeface="Calibri"/>
                <a:ea typeface="Calibri"/>
                <a:cs typeface="Calibri"/>
                <a:sym typeface="Calibri"/>
              </a:rPr>
              <a:t>. Leave a comment</a:t>
            </a:r>
            <a:endParaRPr sz="1800">
              <a:solidFill>
                <a:srgbClr val="000000"/>
              </a:solidFill>
              <a:latin typeface="Calibri"/>
              <a:ea typeface="Calibri"/>
              <a:cs typeface="Calibri"/>
              <a:sym typeface="Calibri"/>
            </a:endParaRPr>
          </a:p>
        </p:txBody>
      </p:sp>
      <p:sp>
        <p:nvSpPr>
          <p:cNvPr id="1199" name="Google Shape;1199;p75"/>
          <p:cNvSpPr txBox="1"/>
          <p:nvPr/>
        </p:nvSpPr>
        <p:spPr>
          <a:xfrm>
            <a:off x="8312524" y="2751363"/>
            <a:ext cx="13032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Home Page </a:t>
            </a:r>
            <a:endParaRPr sz="1800">
              <a:solidFill>
                <a:srgbClr val="000000"/>
              </a:solidFill>
              <a:latin typeface="Calibri"/>
              <a:ea typeface="Calibri"/>
              <a:cs typeface="Calibri"/>
              <a:sym typeface="Calibri"/>
            </a:endParaRPr>
          </a:p>
        </p:txBody>
      </p:sp>
      <p:sp>
        <p:nvSpPr>
          <p:cNvPr id="1200" name="Google Shape;1200;p75"/>
          <p:cNvSpPr txBox="1"/>
          <p:nvPr/>
        </p:nvSpPr>
        <p:spPr>
          <a:xfrm>
            <a:off x="10618102" y="5707850"/>
            <a:ext cx="15540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Home Page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latin typeface="Calibri"/>
              <a:ea typeface="Calibri"/>
              <a:cs typeface="Calibri"/>
              <a:sym typeface="Calibri"/>
            </a:endParaRPr>
          </a:p>
        </p:txBody>
      </p:sp>
      <p:cxnSp>
        <p:nvCxnSpPr>
          <p:cNvPr id="1201" name="Google Shape;1201;p75"/>
          <p:cNvCxnSpPr/>
          <p:nvPr/>
        </p:nvCxnSpPr>
        <p:spPr>
          <a:xfrm flipH="1">
            <a:off x="8690300" y="5104200"/>
            <a:ext cx="1569900" cy="21000"/>
          </a:xfrm>
          <a:prstGeom prst="straightConnector1">
            <a:avLst/>
          </a:prstGeom>
          <a:noFill/>
          <a:ln cap="flat" cmpd="sng" w="28575">
            <a:solidFill>
              <a:schemeClr val="dk1"/>
            </a:solidFill>
            <a:prstDash val="solid"/>
            <a:round/>
            <a:headEnd len="sm" w="sm" type="none"/>
            <a:tailEnd len="med" w="med" type="triangle"/>
          </a:ln>
        </p:spPr>
      </p:cxnSp>
      <p:sp>
        <p:nvSpPr>
          <p:cNvPr id="1202" name="Google Shape;1202;p75"/>
          <p:cNvSpPr txBox="1"/>
          <p:nvPr/>
        </p:nvSpPr>
        <p:spPr>
          <a:xfrm>
            <a:off x="8690088" y="4087163"/>
            <a:ext cx="2072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4</a:t>
            </a:r>
            <a:r>
              <a:rPr lang="en-US" sz="1800">
                <a:solidFill>
                  <a:srgbClr val="000000"/>
                </a:solidFill>
                <a:latin typeface="Calibri"/>
                <a:ea typeface="Calibri"/>
                <a:cs typeface="Calibri"/>
                <a:sym typeface="Calibri"/>
              </a:rPr>
              <a:t>. Send comment command</a:t>
            </a:r>
            <a:endParaRPr sz="1800">
              <a:solidFill>
                <a:srgbClr val="000000"/>
              </a:solidFill>
              <a:latin typeface="Calibri"/>
              <a:ea typeface="Calibri"/>
              <a:cs typeface="Calibri"/>
              <a:sym typeface="Calibri"/>
            </a:endParaRPr>
          </a:p>
        </p:txBody>
      </p:sp>
      <p:sp>
        <p:nvSpPr>
          <p:cNvPr id="1203" name="Google Shape;1203;p75"/>
          <p:cNvSpPr txBox="1"/>
          <p:nvPr/>
        </p:nvSpPr>
        <p:spPr>
          <a:xfrm>
            <a:off x="7241725" y="5599875"/>
            <a:ext cx="14205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Home Page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latin typeface="Calibri"/>
              <a:ea typeface="Calibri"/>
              <a:cs typeface="Calibri"/>
              <a:sym typeface="Calibri"/>
            </a:endParaRPr>
          </a:p>
        </p:txBody>
      </p:sp>
      <p:sp>
        <p:nvSpPr>
          <p:cNvPr id="1204" name="Google Shape;1204;p75"/>
          <p:cNvSpPr txBox="1"/>
          <p:nvPr>
            <p:ph idx="12" type="sldNum"/>
          </p:nvPr>
        </p:nvSpPr>
        <p:spPr>
          <a:xfrm>
            <a:off x="9907505" y="6420761"/>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05" name="Google Shape;1205;p75"/>
          <p:cNvPicPr preferRelativeResize="0"/>
          <p:nvPr/>
        </p:nvPicPr>
        <p:blipFill>
          <a:blip r:embed="rId4">
            <a:alphaModFix/>
          </a:blip>
          <a:stretch>
            <a:fillRect/>
          </a:stretch>
        </p:blipFill>
        <p:spPr>
          <a:xfrm>
            <a:off x="4383325" y="1462655"/>
            <a:ext cx="1420549" cy="1171726"/>
          </a:xfrm>
          <a:prstGeom prst="rect">
            <a:avLst/>
          </a:prstGeom>
          <a:noFill/>
          <a:ln cap="flat" cmpd="sng" w="9525">
            <a:solidFill>
              <a:schemeClr val="dk2"/>
            </a:solidFill>
            <a:prstDash val="solid"/>
            <a:round/>
            <a:headEnd len="sm" w="sm" type="none"/>
            <a:tailEnd len="sm" w="sm" type="none"/>
          </a:ln>
        </p:spPr>
      </p:pic>
      <p:pic>
        <p:nvPicPr>
          <p:cNvPr id="1206" name="Google Shape;1206;p75"/>
          <p:cNvPicPr preferRelativeResize="0"/>
          <p:nvPr/>
        </p:nvPicPr>
        <p:blipFill>
          <a:blip r:embed="rId4">
            <a:alphaModFix/>
          </a:blip>
          <a:stretch>
            <a:fillRect/>
          </a:stretch>
        </p:blipFill>
        <p:spPr>
          <a:xfrm>
            <a:off x="8253850" y="1579642"/>
            <a:ext cx="1420549" cy="1171726"/>
          </a:xfrm>
          <a:prstGeom prst="rect">
            <a:avLst/>
          </a:prstGeom>
          <a:noFill/>
          <a:ln cap="flat" cmpd="sng" w="9525">
            <a:solidFill>
              <a:schemeClr val="dk2"/>
            </a:solidFill>
            <a:prstDash val="solid"/>
            <a:round/>
            <a:headEnd len="sm" w="sm" type="none"/>
            <a:tailEnd len="sm" w="sm" type="none"/>
          </a:ln>
        </p:spPr>
      </p:pic>
      <p:pic>
        <p:nvPicPr>
          <p:cNvPr id="1207" name="Google Shape;1207;p75"/>
          <p:cNvPicPr preferRelativeResize="0"/>
          <p:nvPr/>
        </p:nvPicPr>
        <p:blipFill>
          <a:blip r:embed="rId5">
            <a:alphaModFix/>
          </a:blip>
          <a:stretch>
            <a:fillRect/>
          </a:stretch>
        </p:blipFill>
        <p:spPr>
          <a:xfrm>
            <a:off x="10618102" y="4390688"/>
            <a:ext cx="1231389" cy="1171725"/>
          </a:xfrm>
          <a:prstGeom prst="rect">
            <a:avLst/>
          </a:prstGeom>
          <a:noFill/>
          <a:ln cap="flat" cmpd="sng" w="9525">
            <a:solidFill>
              <a:schemeClr val="dk2"/>
            </a:solidFill>
            <a:prstDash val="solid"/>
            <a:round/>
            <a:headEnd len="sm" w="sm" type="none"/>
            <a:tailEnd len="sm" w="sm" type="none"/>
          </a:ln>
        </p:spPr>
      </p:pic>
      <p:pic>
        <p:nvPicPr>
          <p:cNvPr id="1208" name="Google Shape;1208;p75"/>
          <p:cNvPicPr preferRelativeResize="0"/>
          <p:nvPr/>
        </p:nvPicPr>
        <p:blipFill>
          <a:blip r:embed="rId5">
            <a:alphaModFix/>
          </a:blip>
          <a:stretch>
            <a:fillRect/>
          </a:stretch>
        </p:blipFill>
        <p:spPr>
          <a:xfrm>
            <a:off x="7444015" y="4463025"/>
            <a:ext cx="1231389" cy="1171725"/>
          </a:xfrm>
          <a:prstGeom prst="rect">
            <a:avLst/>
          </a:prstGeom>
          <a:noFill/>
          <a:ln cap="flat" cmpd="sng" w="9525">
            <a:solidFill>
              <a:schemeClr val="dk2"/>
            </a:solidFill>
            <a:prstDash val="solid"/>
            <a:round/>
            <a:headEnd len="sm" w="sm" type="none"/>
            <a:tailEnd len="sm" w="sm" type="none"/>
          </a:ln>
        </p:spPr>
      </p:pic>
      <p:cxnSp>
        <p:nvCxnSpPr>
          <p:cNvPr id="1209" name="Google Shape;1209;p75"/>
          <p:cNvCxnSpPr/>
          <p:nvPr/>
        </p:nvCxnSpPr>
        <p:spPr>
          <a:xfrm rot="10800000">
            <a:off x="5725855" y="4895888"/>
            <a:ext cx="1641300" cy="600"/>
          </a:xfrm>
          <a:prstGeom prst="straightConnector1">
            <a:avLst/>
          </a:prstGeom>
          <a:noFill/>
          <a:ln cap="flat" cmpd="sng" w="28575">
            <a:solidFill>
              <a:schemeClr val="dk1"/>
            </a:solidFill>
            <a:prstDash val="solid"/>
            <a:round/>
            <a:headEnd len="sm" w="sm" type="none"/>
            <a:tailEnd len="med" w="med" type="triangle"/>
          </a:ln>
        </p:spPr>
      </p:cxnSp>
      <p:sp>
        <p:nvSpPr>
          <p:cNvPr id="1210" name="Google Shape;1210;p75"/>
          <p:cNvSpPr txBox="1"/>
          <p:nvPr/>
        </p:nvSpPr>
        <p:spPr>
          <a:xfrm>
            <a:off x="5595238" y="3889063"/>
            <a:ext cx="2072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5. Send </a:t>
            </a:r>
            <a:r>
              <a:rPr lang="en-US" sz="1800">
                <a:latin typeface="Calibri"/>
                <a:ea typeface="Calibri"/>
                <a:cs typeface="Calibri"/>
                <a:sym typeface="Calibri"/>
              </a:rPr>
              <a:t>push notification </a:t>
            </a:r>
            <a:r>
              <a:rPr lang="en-US" sz="1800">
                <a:solidFill>
                  <a:srgbClr val="000000"/>
                </a:solidFill>
                <a:latin typeface="Calibri"/>
                <a:ea typeface="Calibri"/>
                <a:cs typeface="Calibri"/>
                <a:sym typeface="Calibri"/>
              </a:rPr>
              <a:t>command</a:t>
            </a:r>
            <a:endParaRPr sz="1800">
              <a:solidFill>
                <a:srgbClr val="000000"/>
              </a:solidFill>
              <a:latin typeface="Calibri"/>
              <a:ea typeface="Calibri"/>
              <a:cs typeface="Calibri"/>
              <a:sym typeface="Calibri"/>
            </a:endParaRPr>
          </a:p>
        </p:txBody>
      </p:sp>
      <p:pic>
        <p:nvPicPr>
          <p:cNvPr id="1211" name="Google Shape;1211;p75"/>
          <p:cNvPicPr preferRelativeResize="0"/>
          <p:nvPr/>
        </p:nvPicPr>
        <p:blipFill>
          <a:blip r:embed="rId6">
            <a:alphaModFix/>
          </a:blip>
          <a:stretch>
            <a:fillRect/>
          </a:stretch>
        </p:blipFill>
        <p:spPr>
          <a:xfrm>
            <a:off x="4198125" y="4369349"/>
            <a:ext cx="1303201" cy="1054302"/>
          </a:xfrm>
          <a:prstGeom prst="rect">
            <a:avLst/>
          </a:prstGeom>
          <a:noFill/>
          <a:ln cap="flat" cmpd="sng" w="9525">
            <a:solidFill>
              <a:schemeClr val="dk2"/>
            </a:solidFill>
            <a:prstDash val="solid"/>
            <a:round/>
            <a:headEnd len="sm" w="sm" type="none"/>
            <a:tailEnd len="sm" w="sm" type="none"/>
          </a:ln>
        </p:spPr>
      </p:pic>
      <p:sp>
        <p:nvSpPr>
          <p:cNvPr id="1212" name="Google Shape;1212;p75"/>
          <p:cNvSpPr txBox="1"/>
          <p:nvPr/>
        </p:nvSpPr>
        <p:spPr>
          <a:xfrm>
            <a:off x="5519038" y="4988538"/>
            <a:ext cx="2072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6</a:t>
            </a:r>
            <a:r>
              <a:rPr lang="en-US" sz="1800">
                <a:solidFill>
                  <a:srgbClr val="000000"/>
                </a:solidFill>
                <a:latin typeface="Calibri"/>
                <a:ea typeface="Calibri"/>
                <a:cs typeface="Calibri"/>
                <a:sym typeface="Calibri"/>
              </a:rPr>
              <a:t>. Send </a:t>
            </a:r>
            <a:r>
              <a:rPr lang="en-US" sz="1800">
                <a:latin typeface="Calibri"/>
                <a:ea typeface="Calibri"/>
                <a:cs typeface="Calibri"/>
                <a:sym typeface="Calibri"/>
              </a:rPr>
              <a:t>get</a:t>
            </a:r>
            <a:r>
              <a:rPr lang="en-US" sz="1800">
                <a:latin typeface="Calibri"/>
                <a:ea typeface="Calibri"/>
                <a:cs typeface="Calibri"/>
                <a:sym typeface="Calibri"/>
              </a:rPr>
              <a:t> notification </a:t>
            </a:r>
            <a:r>
              <a:rPr lang="en-US" sz="1800">
                <a:solidFill>
                  <a:srgbClr val="000000"/>
                </a:solidFill>
                <a:latin typeface="Calibri"/>
                <a:ea typeface="Calibri"/>
                <a:cs typeface="Calibri"/>
                <a:sym typeface="Calibri"/>
              </a:rPr>
              <a:t>command</a:t>
            </a:r>
            <a:endParaRPr sz="1800">
              <a:solidFill>
                <a:srgbClr val="000000"/>
              </a:solidFill>
              <a:latin typeface="Calibri"/>
              <a:ea typeface="Calibri"/>
              <a:cs typeface="Calibri"/>
              <a:sym typeface="Calibri"/>
            </a:endParaRPr>
          </a:p>
        </p:txBody>
      </p:sp>
      <p:cxnSp>
        <p:nvCxnSpPr>
          <p:cNvPr id="1213" name="Google Shape;1213;p75"/>
          <p:cNvCxnSpPr>
            <a:stCxn id="1206" idx="3"/>
            <a:endCxn id="1207" idx="0"/>
          </p:cNvCxnSpPr>
          <p:nvPr/>
        </p:nvCxnSpPr>
        <p:spPr>
          <a:xfrm>
            <a:off x="9674399" y="2165506"/>
            <a:ext cx="1559400" cy="2225100"/>
          </a:xfrm>
          <a:prstGeom prst="bentConnector2">
            <a:avLst/>
          </a:prstGeom>
          <a:noFill/>
          <a:ln cap="flat" cmpd="sng" w="2857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
                                        <p:tgtEl>
                                          <p:spTgt spid="1191"/>
                                        </p:tgtEl>
                                      </p:cBhvr>
                                    </p:animEffect>
                                  </p:childTnLst>
                                </p:cTn>
                              </p:par>
                              <p:par>
                                <p:cTn fill="hold" nodeType="with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
                                        <p:tgtEl>
                                          <p:spTgt spid="1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
                                        <p:tgtEl>
                                          <p:spTgt spid="1192"/>
                                        </p:tgtEl>
                                      </p:cBhvr>
                                    </p:animEffect>
                                  </p:childTnLst>
                                </p:cTn>
                              </p:par>
                              <p:par>
                                <p:cTn fill="hold" nodeType="with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
                                        <p:tgtEl>
                                          <p:spTgt spid="1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
                                        <p:tgtEl>
                                          <p:spTgt spid="1195"/>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
                                        <p:tgtEl>
                                          <p:spTgt spid="1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
                                        <p:tgtEl>
                                          <p:spTgt spid="1196"/>
                                        </p:tgtEl>
                                      </p:cBhvr>
                                    </p:animEffect>
                                  </p:childTnLst>
                                </p:cTn>
                              </p:par>
                              <p:par>
                                <p:cTn fill="hold" nodeType="with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
                                        <p:tgtEl>
                                          <p:spTgt spid="1199"/>
                                        </p:tgtEl>
                                      </p:cBhvr>
                                    </p:animEffect>
                                  </p:childTnLst>
                                </p:cTn>
                              </p:par>
                              <p:par>
                                <p:cTn fill="hold" nodeType="with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
                                        <p:tgtEl>
                                          <p:spTgt spid="1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1"/>
                                        <p:tgtEl>
                                          <p:spTgt spid="1198"/>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
                                        <p:tgtEl>
                                          <p:spTgt spid="1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
                                        <p:tgtEl>
                                          <p:spTgt spid="1200"/>
                                        </p:tgtEl>
                                      </p:cBhvr>
                                    </p:animEffect>
                                  </p:childTnLst>
                                </p:cTn>
                              </p:par>
                              <p:par>
                                <p:cTn fill="hold" nodeType="with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
                                        <p:tgtEl>
                                          <p:spTgt spid="1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
                                        <p:tgtEl>
                                          <p:spTgt spid="1201"/>
                                        </p:tgtEl>
                                      </p:cBhvr>
                                    </p:animEffect>
                                  </p:childTnLst>
                                </p:cTn>
                              </p:par>
                              <p:par>
                                <p:cTn fill="hold" nodeType="with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
                                        <p:tgtEl>
                                          <p:spTgt spid="1203"/>
                                        </p:tgtEl>
                                      </p:cBhvr>
                                    </p:animEffect>
                                  </p:childTnLst>
                                </p:cTn>
                              </p:par>
                              <p:par>
                                <p:cTn fill="hold" nodeType="with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
                                        <p:tgtEl>
                                          <p:spTgt spid="1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
                                        <p:tgtEl>
                                          <p:spTgt spid="1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17" name="Shape 1217"/>
        <p:cNvGrpSpPr/>
        <p:nvPr/>
      </p:nvGrpSpPr>
      <p:grpSpPr>
        <a:xfrm>
          <a:off x="0" y="0"/>
          <a:ext cx="0" cy="0"/>
          <a:chOff x="0" y="0"/>
          <a:chExt cx="0" cy="0"/>
        </a:xfrm>
      </p:grpSpPr>
      <p:sp>
        <p:nvSpPr>
          <p:cNvPr id="1218" name="Google Shape;1218;p76"/>
          <p:cNvSpPr txBox="1"/>
          <p:nvPr/>
        </p:nvSpPr>
        <p:spPr>
          <a:xfrm>
            <a:off x="-466460" y="14025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Rating </a:t>
            </a:r>
            <a:endParaRPr sz="4000">
              <a:solidFill>
                <a:schemeClr val="dk1"/>
              </a:solidFill>
              <a:latin typeface="Calibri"/>
              <a:ea typeface="Calibri"/>
              <a:cs typeface="Calibri"/>
              <a:sym typeface="Calibri"/>
            </a:endParaRPr>
          </a:p>
        </p:txBody>
      </p:sp>
      <p:sp>
        <p:nvSpPr>
          <p:cNvPr id="1219" name="Google Shape;1219;p76"/>
          <p:cNvSpPr txBox="1"/>
          <p:nvPr/>
        </p:nvSpPr>
        <p:spPr>
          <a:xfrm>
            <a:off x="5469772" y="262423"/>
            <a:ext cx="155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   Process</a:t>
            </a:r>
            <a:endParaRPr b="1" sz="2800">
              <a:solidFill>
                <a:srgbClr val="7F7F7F"/>
              </a:solidFill>
              <a:latin typeface="Calibri"/>
              <a:ea typeface="Calibri"/>
              <a:cs typeface="Calibri"/>
              <a:sym typeface="Calibri"/>
            </a:endParaRPr>
          </a:p>
        </p:txBody>
      </p:sp>
      <p:sp>
        <p:nvSpPr>
          <p:cNvPr id="1220" name="Google Shape;1220;p76"/>
          <p:cNvSpPr/>
          <p:nvPr/>
        </p:nvSpPr>
        <p:spPr>
          <a:xfrm>
            <a:off x="5386603" y="443691"/>
            <a:ext cx="255600" cy="188100"/>
          </a:xfrm>
          <a:prstGeom prst="chevron">
            <a:avLst>
              <a:gd fmla="val 50000" name="adj"/>
            </a:avLst>
          </a:prstGeom>
          <a:solidFill>
            <a:srgbClr val="7F7F7F"/>
          </a:solidFill>
          <a:ln cap="flat" cmpd="sng" w="15875">
            <a:solidFill>
              <a:srgbClr val="3F73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21" name="Google Shape;1221;p76"/>
          <p:cNvPicPr preferRelativeResize="0"/>
          <p:nvPr/>
        </p:nvPicPr>
        <p:blipFill rotWithShape="1">
          <a:blip r:embed="rId3">
            <a:alphaModFix/>
          </a:blip>
          <a:srcRect b="0" l="0" r="0" t="0"/>
          <a:stretch/>
        </p:blipFill>
        <p:spPr>
          <a:xfrm>
            <a:off x="1358917" y="1208161"/>
            <a:ext cx="879038" cy="879038"/>
          </a:xfrm>
          <a:prstGeom prst="rect">
            <a:avLst/>
          </a:prstGeom>
          <a:noFill/>
          <a:ln>
            <a:noFill/>
          </a:ln>
        </p:spPr>
      </p:pic>
      <p:cxnSp>
        <p:nvCxnSpPr>
          <p:cNvPr id="1222" name="Google Shape;1222;p76"/>
          <p:cNvCxnSpPr/>
          <p:nvPr/>
        </p:nvCxnSpPr>
        <p:spPr>
          <a:xfrm>
            <a:off x="2312904" y="1787827"/>
            <a:ext cx="2110500" cy="0"/>
          </a:xfrm>
          <a:prstGeom prst="straightConnector1">
            <a:avLst/>
          </a:prstGeom>
          <a:noFill/>
          <a:ln cap="flat" cmpd="sng" w="28575">
            <a:solidFill>
              <a:schemeClr val="dk1"/>
            </a:solidFill>
            <a:prstDash val="solid"/>
            <a:round/>
            <a:headEnd len="sm" w="sm" type="none"/>
            <a:tailEnd len="med" w="med" type="triangle"/>
          </a:ln>
        </p:spPr>
      </p:cxnSp>
      <p:sp>
        <p:nvSpPr>
          <p:cNvPr id="1223" name="Google Shape;1223;p76"/>
          <p:cNvSpPr txBox="1"/>
          <p:nvPr/>
        </p:nvSpPr>
        <p:spPr>
          <a:xfrm>
            <a:off x="1445391" y="2121382"/>
            <a:ext cx="692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Actor</a:t>
            </a:r>
            <a:endParaRPr sz="1800">
              <a:solidFill>
                <a:srgbClr val="000000"/>
              </a:solidFill>
              <a:latin typeface="Calibri"/>
              <a:ea typeface="Calibri"/>
              <a:cs typeface="Calibri"/>
              <a:sym typeface="Calibri"/>
            </a:endParaRPr>
          </a:p>
        </p:txBody>
      </p:sp>
      <p:sp>
        <p:nvSpPr>
          <p:cNvPr id="1224" name="Google Shape;1224;p76"/>
          <p:cNvSpPr txBox="1"/>
          <p:nvPr/>
        </p:nvSpPr>
        <p:spPr>
          <a:xfrm>
            <a:off x="2275467" y="1418495"/>
            <a:ext cx="2090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1. Login the system  </a:t>
            </a:r>
            <a:endParaRPr sz="1800">
              <a:solidFill>
                <a:srgbClr val="000000"/>
              </a:solidFill>
              <a:latin typeface="Calibri"/>
              <a:ea typeface="Calibri"/>
              <a:cs typeface="Calibri"/>
              <a:sym typeface="Calibri"/>
            </a:endParaRPr>
          </a:p>
        </p:txBody>
      </p:sp>
      <p:sp>
        <p:nvSpPr>
          <p:cNvPr id="1225" name="Google Shape;1225;p76"/>
          <p:cNvSpPr txBox="1"/>
          <p:nvPr/>
        </p:nvSpPr>
        <p:spPr>
          <a:xfrm>
            <a:off x="4632310" y="2362706"/>
            <a:ext cx="1303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Home Page </a:t>
            </a:r>
            <a:endParaRPr/>
          </a:p>
        </p:txBody>
      </p:sp>
      <p:cxnSp>
        <p:nvCxnSpPr>
          <p:cNvPr id="1226" name="Google Shape;1226;p76"/>
          <p:cNvCxnSpPr/>
          <p:nvPr/>
        </p:nvCxnSpPr>
        <p:spPr>
          <a:xfrm>
            <a:off x="5449986" y="1808109"/>
            <a:ext cx="2469600" cy="0"/>
          </a:xfrm>
          <a:prstGeom prst="straightConnector1">
            <a:avLst/>
          </a:prstGeom>
          <a:noFill/>
          <a:ln cap="flat" cmpd="sng" w="28575">
            <a:solidFill>
              <a:schemeClr val="dk1"/>
            </a:solidFill>
            <a:prstDash val="solid"/>
            <a:round/>
            <a:headEnd len="sm" w="sm" type="none"/>
            <a:tailEnd len="med" w="med" type="triangle"/>
          </a:ln>
        </p:spPr>
      </p:cxnSp>
      <p:sp>
        <p:nvSpPr>
          <p:cNvPr id="1227" name="Google Shape;1227;p76"/>
          <p:cNvSpPr txBox="1"/>
          <p:nvPr/>
        </p:nvSpPr>
        <p:spPr>
          <a:xfrm>
            <a:off x="5577977" y="1283685"/>
            <a:ext cx="2304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2. Choose recipe</a:t>
            </a:r>
            <a:endParaRPr sz="1800">
              <a:solidFill>
                <a:srgbClr val="000000"/>
              </a:solidFill>
              <a:latin typeface="Calibri"/>
              <a:ea typeface="Calibri"/>
              <a:cs typeface="Calibri"/>
              <a:sym typeface="Calibri"/>
            </a:endParaRPr>
          </a:p>
        </p:txBody>
      </p:sp>
      <p:sp>
        <p:nvSpPr>
          <p:cNvPr id="1228" name="Google Shape;1228;p76"/>
          <p:cNvSpPr txBox="1"/>
          <p:nvPr/>
        </p:nvSpPr>
        <p:spPr>
          <a:xfrm>
            <a:off x="7633764" y="2352559"/>
            <a:ext cx="205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Recipe detail screen</a:t>
            </a:r>
            <a:endParaRPr sz="1800">
              <a:solidFill>
                <a:srgbClr val="000000"/>
              </a:solidFill>
              <a:latin typeface="Calibri"/>
              <a:ea typeface="Calibri"/>
              <a:cs typeface="Calibri"/>
              <a:sym typeface="Calibri"/>
            </a:endParaRPr>
          </a:p>
        </p:txBody>
      </p:sp>
      <p:cxnSp>
        <p:nvCxnSpPr>
          <p:cNvPr id="1229" name="Google Shape;1229;p76"/>
          <p:cNvCxnSpPr/>
          <p:nvPr/>
        </p:nvCxnSpPr>
        <p:spPr>
          <a:xfrm flipH="1">
            <a:off x="8430303" y="2734993"/>
            <a:ext cx="1800" cy="1665900"/>
          </a:xfrm>
          <a:prstGeom prst="straightConnector1">
            <a:avLst/>
          </a:prstGeom>
          <a:noFill/>
          <a:ln cap="flat" cmpd="sng" w="28575">
            <a:solidFill>
              <a:schemeClr val="dk1"/>
            </a:solidFill>
            <a:prstDash val="solid"/>
            <a:round/>
            <a:headEnd len="sm" w="sm" type="none"/>
            <a:tailEnd len="med" w="med" type="triangle"/>
          </a:ln>
        </p:spPr>
      </p:cxnSp>
      <p:sp>
        <p:nvSpPr>
          <p:cNvPr id="1230" name="Google Shape;1230;p76"/>
          <p:cNvSpPr txBox="1"/>
          <p:nvPr/>
        </p:nvSpPr>
        <p:spPr>
          <a:xfrm>
            <a:off x="8334559" y="3219497"/>
            <a:ext cx="2418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3. Choose stars</a:t>
            </a:r>
            <a:endParaRPr sz="1800">
              <a:solidFill>
                <a:srgbClr val="000000"/>
              </a:solidFill>
              <a:latin typeface="Calibri"/>
              <a:ea typeface="Calibri"/>
              <a:cs typeface="Calibri"/>
              <a:sym typeface="Calibri"/>
            </a:endParaRPr>
          </a:p>
        </p:txBody>
      </p:sp>
      <p:cxnSp>
        <p:nvCxnSpPr>
          <p:cNvPr id="1231" name="Google Shape;1231;p76"/>
          <p:cNvCxnSpPr/>
          <p:nvPr/>
        </p:nvCxnSpPr>
        <p:spPr>
          <a:xfrm rot="10800000">
            <a:off x="5901748" y="5016373"/>
            <a:ext cx="1594800" cy="0"/>
          </a:xfrm>
          <a:prstGeom prst="straightConnector1">
            <a:avLst/>
          </a:prstGeom>
          <a:noFill/>
          <a:ln cap="flat" cmpd="sng" w="28575">
            <a:solidFill>
              <a:schemeClr val="dk1"/>
            </a:solidFill>
            <a:prstDash val="solid"/>
            <a:round/>
            <a:headEnd len="sm" w="sm" type="none"/>
            <a:tailEnd len="med" w="med" type="triangle"/>
          </a:ln>
        </p:spPr>
      </p:cxnSp>
      <p:sp>
        <p:nvSpPr>
          <p:cNvPr id="1232" name="Google Shape;1232;p76"/>
          <p:cNvSpPr txBox="1"/>
          <p:nvPr/>
        </p:nvSpPr>
        <p:spPr>
          <a:xfrm>
            <a:off x="5828468" y="4214614"/>
            <a:ext cx="157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4. Send ratting command</a:t>
            </a:r>
            <a:endParaRPr sz="1800">
              <a:solidFill>
                <a:srgbClr val="000000"/>
              </a:solidFill>
              <a:latin typeface="Calibri"/>
              <a:ea typeface="Calibri"/>
              <a:cs typeface="Calibri"/>
              <a:sym typeface="Calibri"/>
            </a:endParaRPr>
          </a:p>
        </p:txBody>
      </p:sp>
      <p:sp>
        <p:nvSpPr>
          <p:cNvPr id="1233" name="Google Shape;1233;p76"/>
          <p:cNvSpPr txBox="1"/>
          <p:nvPr/>
        </p:nvSpPr>
        <p:spPr>
          <a:xfrm>
            <a:off x="9076099" y="4808682"/>
            <a:ext cx="205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Recipe detail screen</a:t>
            </a:r>
            <a:endParaRPr sz="1800">
              <a:solidFill>
                <a:srgbClr val="000000"/>
              </a:solidFill>
              <a:latin typeface="Calibri"/>
              <a:ea typeface="Calibri"/>
              <a:cs typeface="Calibri"/>
              <a:sym typeface="Calibri"/>
            </a:endParaRPr>
          </a:p>
        </p:txBody>
      </p:sp>
      <p:sp>
        <p:nvSpPr>
          <p:cNvPr id="1234" name="Google Shape;1234;p76"/>
          <p:cNvSpPr txBox="1"/>
          <p:nvPr/>
        </p:nvSpPr>
        <p:spPr>
          <a:xfrm>
            <a:off x="4165838" y="5523614"/>
            <a:ext cx="205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Recipe detail screen</a:t>
            </a:r>
            <a:endParaRPr sz="1800">
              <a:solidFill>
                <a:srgbClr val="000000"/>
              </a:solidFill>
              <a:latin typeface="Calibri"/>
              <a:ea typeface="Calibri"/>
              <a:cs typeface="Calibri"/>
              <a:sym typeface="Calibri"/>
            </a:endParaRPr>
          </a:p>
        </p:txBody>
      </p:sp>
      <p:sp>
        <p:nvSpPr>
          <p:cNvPr id="1235" name="Google Shape;1235;p76"/>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36" name="Google Shape;1236;p76"/>
          <p:cNvPicPr preferRelativeResize="0"/>
          <p:nvPr/>
        </p:nvPicPr>
        <p:blipFill>
          <a:blip r:embed="rId4">
            <a:alphaModFix/>
          </a:blip>
          <a:stretch>
            <a:fillRect/>
          </a:stretch>
        </p:blipFill>
        <p:spPr>
          <a:xfrm>
            <a:off x="8004400" y="1208153"/>
            <a:ext cx="1275122" cy="1060600"/>
          </a:xfrm>
          <a:prstGeom prst="rect">
            <a:avLst/>
          </a:prstGeom>
          <a:noFill/>
          <a:ln cap="flat" cmpd="sng" w="9525">
            <a:solidFill>
              <a:schemeClr val="dk2"/>
            </a:solidFill>
            <a:prstDash val="solid"/>
            <a:round/>
            <a:headEnd len="sm" w="sm" type="none"/>
            <a:tailEnd len="sm" w="sm" type="none"/>
          </a:ln>
        </p:spPr>
      </p:pic>
      <p:pic>
        <p:nvPicPr>
          <p:cNvPr id="1237" name="Google Shape;1237;p76"/>
          <p:cNvPicPr preferRelativeResize="0"/>
          <p:nvPr/>
        </p:nvPicPr>
        <p:blipFill>
          <a:blip r:embed="rId4">
            <a:alphaModFix/>
          </a:blip>
          <a:stretch>
            <a:fillRect/>
          </a:stretch>
        </p:blipFill>
        <p:spPr>
          <a:xfrm>
            <a:off x="7735275" y="4539553"/>
            <a:ext cx="1275122" cy="1060600"/>
          </a:xfrm>
          <a:prstGeom prst="rect">
            <a:avLst/>
          </a:prstGeom>
          <a:noFill/>
          <a:ln cap="flat" cmpd="sng" w="9525">
            <a:solidFill>
              <a:schemeClr val="dk2"/>
            </a:solidFill>
            <a:prstDash val="solid"/>
            <a:round/>
            <a:headEnd len="sm" w="sm" type="none"/>
            <a:tailEnd len="sm" w="sm" type="none"/>
          </a:ln>
        </p:spPr>
      </p:pic>
      <p:pic>
        <p:nvPicPr>
          <p:cNvPr id="1238" name="Google Shape;1238;p76"/>
          <p:cNvPicPr preferRelativeResize="0"/>
          <p:nvPr/>
        </p:nvPicPr>
        <p:blipFill>
          <a:blip r:embed="rId4">
            <a:alphaModFix/>
          </a:blip>
          <a:stretch>
            <a:fillRect/>
          </a:stretch>
        </p:blipFill>
        <p:spPr>
          <a:xfrm>
            <a:off x="4487938" y="4463028"/>
            <a:ext cx="1275122" cy="1060600"/>
          </a:xfrm>
          <a:prstGeom prst="rect">
            <a:avLst/>
          </a:prstGeom>
          <a:noFill/>
          <a:ln cap="flat" cmpd="sng" w="9525">
            <a:solidFill>
              <a:schemeClr val="dk2"/>
            </a:solidFill>
            <a:prstDash val="solid"/>
            <a:round/>
            <a:headEnd len="sm" w="sm" type="none"/>
            <a:tailEnd len="sm" w="sm" type="none"/>
          </a:ln>
        </p:spPr>
      </p:pic>
      <p:pic>
        <p:nvPicPr>
          <p:cNvPr id="1239" name="Google Shape;1239;p76"/>
          <p:cNvPicPr preferRelativeResize="0"/>
          <p:nvPr/>
        </p:nvPicPr>
        <p:blipFill>
          <a:blip r:embed="rId5">
            <a:alphaModFix/>
          </a:blip>
          <a:stretch>
            <a:fillRect/>
          </a:stretch>
        </p:blipFill>
        <p:spPr>
          <a:xfrm>
            <a:off x="4410900" y="1222230"/>
            <a:ext cx="1420549" cy="1171726"/>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
                                        <p:tgtEl>
                                          <p:spTgt spid="1223"/>
                                        </p:tgtEl>
                                      </p:cBhvr>
                                    </p:animEffect>
                                  </p:childTnLst>
                                </p:cTn>
                              </p:par>
                              <p:par>
                                <p:cTn fill="hold" nodeType="with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
                                        <p:tgtEl>
                                          <p:spTgt spid="1222"/>
                                        </p:tgtEl>
                                      </p:cBhvr>
                                    </p:animEffect>
                                  </p:childTnLst>
                                </p:cTn>
                              </p:par>
                              <p:par>
                                <p:cTn fill="hold" nodeType="with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1000"/>
                                        <p:tgtEl>
                                          <p:spTgt spid="1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
                                        <p:tgtEl>
                                          <p:spTgt spid="1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
                                        <p:tgtEl>
                                          <p:spTgt spid="1226"/>
                                        </p:tgtEl>
                                      </p:cBhvr>
                                    </p:animEffect>
                                  </p:childTnLst>
                                </p:cTn>
                              </p:par>
                              <p:par>
                                <p:cTn fill="hold" nodeType="with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
                                        <p:tgtEl>
                                          <p:spTgt spid="1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
                                        <p:tgtEl>
                                          <p:spTgt spid="1228"/>
                                        </p:tgtEl>
                                      </p:cBhvr>
                                    </p:animEffect>
                                  </p:childTnLst>
                                </p:cTn>
                              </p:par>
                              <p:par>
                                <p:cTn fill="hold" nodeType="with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
                                        <p:tgtEl>
                                          <p:spTgt spid="1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
                                        <p:tgtEl>
                                          <p:spTgt spid="1229"/>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
                                        <p:tgtEl>
                                          <p:spTgt spid="1233"/>
                                        </p:tgtEl>
                                      </p:cBhvr>
                                    </p:animEffect>
                                  </p:childTnLst>
                                </p:cTn>
                              </p:par>
                              <p:par>
                                <p:cTn fill="hold" nodeType="with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
                                        <p:tgtEl>
                                          <p:spTgt spid="1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
                                        <p:tgtEl>
                                          <p:spTgt spid="1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
                                        <p:tgtEl>
                                          <p:spTgt spid="1234"/>
                                        </p:tgtEl>
                                      </p:cBhvr>
                                    </p:animEffect>
                                  </p:childTnLst>
                                </p:cTn>
                              </p:par>
                              <p:par>
                                <p:cTn fill="hold" nodeType="with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
                                        <p:tgtEl>
                                          <p:spTgt spid="1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44" name="Shape 1244"/>
        <p:cNvGrpSpPr/>
        <p:nvPr/>
      </p:nvGrpSpPr>
      <p:grpSpPr>
        <a:xfrm>
          <a:off x="0" y="0"/>
          <a:ext cx="0" cy="0"/>
          <a:chOff x="0" y="0"/>
          <a:chExt cx="0" cy="0"/>
        </a:xfrm>
      </p:grpSpPr>
      <p:sp>
        <p:nvSpPr>
          <p:cNvPr id="1245" name="Google Shape;1245;p77"/>
          <p:cNvSpPr txBox="1"/>
          <p:nvPr>
            <p:ph idx="12" type="sldNum"/>
          </p:nvPr>
        </p:nvSpPr>
        <p:spPr>
          <a:xfrm>
            <a:off x="9897880" y="6459786"/>
            <a:ext cx="1311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46" name="Google Shape;1246;p77"/>
          <p:cNvSpPr txBox="1"/>
          <p:nvPr/>
        </p:nvSpPr>
        <p:spPr>
          <a:xfrm>
            <a:off x="-466460" y="140258"/>
            <a:ext cx="7239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Demo: Creating Recipe</a:t>
            </a:r>
            <a:endParaRPr sz="4000">
              <a:solidFill>
                <a:schemeClr val="dk1"/>
              </a:solidFill>
              <a:latin typeface="Calibri"/>
              <a:ea typeface="Calibri"/>
              <a:cs typeface="Calibri"/>
              <a:sym typeface="Calibri"/>
            </a:endParaRPr>
          </a:p>
        </p:txBody>
      </p:sp>
      <p:pic>
        <p:nvPicPr>
          <p:cNvPr id="1247" name="Google Shape;1247;p77"/>
          <p:cNvPicPr preferRelativeResize="0"/>
          <p:nvPr/>
        </p:nvPicPr>
        <p:blipFill>
          <a:blip r:embed="rId3">
            <a:alphaModFix/>
          </a:blip>
          <a:stretch>
            <a:fillRect/>
          </a:stretch>
        </p:blipFill>
        <p:spPr>
          <a:xfrm>
            <a:off x="1466450" y="1081033"/>
            <a:ext cx="9456803" cy="3133725"/>
          </a:xfrm>
          <a:prstGeom prst="rect">
            <a:avLst/>
          </a:prstGeom>
          <a:noFill/>
          <a:ln>
            <a:noFill/>
          </a:ln>
        </p:spPr>
      </p:pic>
      <p:pic>
        <p:nvPicPr>
          <p:cNvPr id="1248" name="Google Shape;1248;p77"/>
          <p:cNvPicPr preferRelativeResize="0"/>
          <p:nvPr/>
        </p:nvPicPr>
        <p:blipFill>
          <a:blip r:embed="rId4">
            <a:alphaModFix/>
          </a:blip>
          <a:stretch>
            <a:fillRect/>
          </a:stretch>
        </p:blipFill>
        <p:spPr>
          <a:xfrm>
            <a:off x="1466450" y="4503825"/>
            <a:ext cx="9456801" cy="1666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0"/>
          <p:cNvSpPr/>
          <p:nvPr/>
        </p:nvSpPr>
        <p:spPr>
          <a:xfrm rot="9246599">
            <a:off x="608462" y="662958"/>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20"/>
          <p:cNvSpPr txBox="1"/>
          <p:nvPr/>
        </p:nvSpPr>
        <p:spPr>
          <a:xfrm>
            <a:off x="900931" y="65848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231" name="Google Shape;231;p20"/>
          <p:cNvSpPr/>
          <p:nvPr/>
        </p:nvSpPr>
        <p:spPr>
          <a:xfrm rot="9246599">
            <a:off x="608461" y="662958"/>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20"/>
          <p:cNvSpPr txBox="1"/>
          <p:nvPr/>
        </p:nvSpPr>
        <p:spPr>
          <a:xfrm>
            <a:off x="900930" y="65848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233" name="Google Shape;233;p20"/>
          <p:cNvSpPr txBox="1"/>
          <p:nvPr/>
        </p:nvSpPr>
        <p:spPr>
          <a:xfrm>
            <a:off x="1477711" y="535372"/>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Problem Definition </a:t>
            </a:r>
            <a:endParaRPr b="1" sz="4000">
              <a:solidFill>
                <a:schemeClr val="dk1"/>
              </a:solidFill>
              <a:latin typeface="Calibri"/>
              <a:ea typeface="Calibri"/>
              <a:cs typeface="Calibri"/>
              <a:sym typeface="Calibri"/>
            </a:endParaRPr>
          </a:p>
        </p:txBody>
      </p:sp>
      <p:sp>
        <p:nvSpPr>
          <p:cNvPr id="234" name="Google Shape;234;p20"/>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35" name="Google Shape;235;p20"/>
          <p:cNvPicPr preferRelativeResize="0"/>
          <p:nvPr/>
        </p:nvPicPr>
        <p:blipFill>
          <a:blip r:embed="rId3">
            <a:alphaModFix/>
          </a:blip>
          <a:stretch>
            <a:fillRect/>
          </a:stretch>
        </p:blipFill>
        <p:spPr>
          <a:xfrm>
            <a:off x="3689125" y="2502039"/>
            <a:ext cx="1596725" cy="1596725"/>
          </a:xfrm>
          <a:prstGeom prst="rect">
            <a:avLst/>
          </a:prstGeom>
          <a:noFill/>
          <a:ln>
            <a:noFill/>
          </a:ln>
        </p:spPr>
      </p:pic>
      <p:pic>
        <p:nvPicPr>
          <p:cNvPr id="236" name="Google Shape;236;p20"/>
          <p:cNvPicPr preferRelativeResize="0"/>
          <p:nvPr/>
        </p:nvPicPr>
        <p:blipFill>
          <a:blip r:embed="rId4">
            <a:alphaModFix/>
          </a:blip>
          <a:stretch>
            <a:fillRect/>
          </a:stretch>
        </p:blipFill>
        <p:spPr>
          <a:xfrm>
            <a:off x="2060600" y="2593044"/>
            <a:ext cx="1414725" cy="1414725"/>
          </a:xfrm>
          <a:prstGeom prst="rect">
            <a:avLst/>
          </a:prstGeom>
          <a:noFill/>
          <a:ln>
            <a:noFill/>
          </a:ln>
        </p:spPr>
      </p:pic>
      <p:pic>
        <p:nvPicPr>
          <p:cNvPr id="237" name="Google Shape;237;p20"/>
          <p:cNvPicPr preferRelativeResize="0"/>
          <p:nvPr/>
        </p:nvPicPr>
        <p:blipFill>
          <a:blip r:embed="rId3">
            <a:alphaModFix/>
          </a:blip>
          <a:stretch>
            <a:fillRect/>
          </a:stretch>
        </p:blipFill>
        <p:spPr>
          <a:xfrm>
            <a:off x="5601525" y="2502039"/>
            <a:ext cx="1596725" cy="1596725"/>
          </a:xfrm>
          <a:prstGeom prst="rect">
            <a:avLst/>
          </a:prstGeom>
          <a:noFill/>
          <a:ln>
            <a:noFill/>
          </a:ln>
        </p:spPr>
      </p:pic>
      <p:sp>
        <p:nvSpPr>
          <p:cNvPr id="238" name="Google Shape;238;p20"/>
          <p:cNvSpPr/>
          <p:nvPr/>
        </p:nvSpPr>
        <p:spPr>
          <a:xfrm>
            <a:off x="5822725" y="2753925"/>
            <a:ext cx="606900" cy="78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20"/>
          <p:cNvPicPr preferRelativeResize="0"/>
          <p:nvPr/>
        </p:nvPicPr>
        <p:blipFill>
          <a:blip r:embed="rId5">
            <a:alphaModFix/>
          </a:blip>
          <a:stretch>
            <a:fillRect/>
          </a:stretch>
        </p:blipFill>
        <p:spPr>
          <a:xfrm>
            <a:off x="5878385" y="2900625"/>
            <a:ext cx="495601" cy="495601"/>
          </a:xfrm>
          <a:prstGeom prst="rect">
            <a:avLst/>
          </a:prstGeom>
          <a:noFill/>
          <a:ln>
            <a:noFill/>
          </a:ln>
        </p:spPr>
      </p:pic>
      <p:sp>
        <p:nvSpPr>
          <p:cNvPr id="240" name="Google Shape;240;p20"/>
          <p:cNvSpPr/>
          <p:nvPr/>
        </p:nvSpPr>
        <p:spPr>
          <a:xfrm rot="-5400000">
            <a:off x="7732913" y="3031163"/>
            <a:ext cx="197400" cy="5385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8465013" y="2373525"/>
            <a:ext cx="1663200" cy="6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8465000" y="3109500"/>
            <a:ext cx="1663200" cy="6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8465013" y="3845475"/>
            <a:ext cx="1663200" cy="6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0"/>
          <p:cNvPicPr preferRelativeResize="0"/>
          <p:nvPr/>
        </p:nvPicPr>
        <p:blipFill>
          <a:blip r:embed="rId5">
            <a:alphaModFix/>
          </a:blip>
          <a:stretch>
            <a:fillRect/>
          </a:stretch>
        </p:blipFill>
        <p:spPr>
          <a:xfrm>
            <a:off x="8566285" y="3919825"/>
            <a:ext cx="495601" cy="495601"/>
          </a:xfrm>
          <a:prstGeom prst="rect">
            <a:avLst/>
          </a:prstGeom>
          <a:noFill/>
          <a:ln>
            <a:noFill/>
          </a:ln>
        </p:spPr>
      </p:pic>
      <p:pic>
        <p:nvPicPr>
          <p:cNvPr id="245" name="Google Shape;245;p20"/>
          <p:cNvPicPr preferRelativeResize="0"/>
          <p:nvPr/>
        </p:nvPicPr>
        <p:blipFill>
          <a:blip r:embed="rId6">
            <a:alphaModFix/>
          </a:blip>
          <a:stretch>
            <a:fillRect/>
          </a:stretch>
        </p:blipFill>
        <p:spPr>
          <a:xfrm>
            <a:off x="8510616" y="2405625"/>
            <a:ext cx="606900" cy="606900"/>
          </a:xfrm>
          <a:prstGeom prst="rect">
            <a:avLst/>
          </a:prstGeom>
          <a:noFill/>
          <a:ln>
            <a:noFill/>
          </a:ln>
        </p:spPr>
      </p:pic>
      <p:pic>
        <p:nvPicPr>
          <p:cNvPr id="246" name="Google Shape;246;p20"/>
          <p:cNvPicPr preferRelativeResize="0"/>
          <p:nvPr/>
        </p:nvPicPr>
        <p:blipFill>
          <a:blip r:embed="rId7">
            <a:alphaModFix/>
          </a:blip>
          <a:stretch>
            <a:fillRect/>
          </a:stretch>
        </p:blipFill>
        <p:spPr>
          <a:xfrm>
            <a:off x="8544815" y="3159750"/>
            <a:ext cx="538500" cy="53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1"/>
          <p:cNvSpPr/>
          <p:nvPr/>
        </p:nvSpPr>
        <p:spPr>
          <a:xfrm rot="9246599">
            <a:off x="608462" y="662958"/>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21"/>
          <p:cNvSpPr txBox="1"/>
          <p:nvPr/>
        </p:nvSpPr>
        <p:spPr>
          <a:xfrm>
            <a:off x="900931" y="65848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254" name="Google Shape;254;p21"/>
          <p:cNvSpPr/>
          <p:nvPr/>
        </p:nvSpPr>
        <p:spPr>
          <a:xfrm rot="9246599">
            <a:off x="608461" y="662958"/>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21"/>
          <p:cNvSpPr txBox="1"/>
          <p:nvPr/>
        </p:nvSpPr>
        <p:spPr>
          <a:xfrm>
            <a:off x="900930" y="658483"/>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256" name="Google Shape;256;p21"/>
          <p:cNvSpPr txBox="1"/>
          <p:nvPr/>
        </p:nvSpPr>
        <p:spPr>
          <a:xfrm>
            <a:off x="1477711" y="535372"/>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Problem Definition </a:t>
            </a:r>
            <a:endParaRPr b="1" sz="4000">
              <a:solidFill>
                <a:schemeClr val="dk1"/>
              </a:solidFill>
              <a:latin typeface="Calibri"/>
              <a:ea typeface="Calibri"/>
              <a:cs typeface="Calibri"/>
              <a:sym typeface="Calibri"/>
            </a:endParaRPr>
          </a:p>
        </p:txBody>
      </p:sp>
      <p:sp>
        <p:nvSpPr>
          <p:cNvPr id="257" name="Google Shape;257;p21"/>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8" name="Google Shape;258;p21"/>
          <p:cNvPicPr preferRelativeResize="0"/>
          <p:nvPr/>
        </p:nvPicPr>
        <p:blipFill>
          <a:blip r:embed="rId3">
            <a:alphaModFix/>
          </a:blip>
          <a:stretch>
            <a:fillRect/>
          </a:stretch>
        </p:blipFill>
        <p:spPr>
          <a:xfrm>
            <a:off x="1749113" y="3539312"/>
            <a:ext cx="2430525" cy="2430525"/>
          </a:xfrm>
          <a:prstGeom prst="rect">
            <a:avLst/>
          </a:prstGeom>
          <a:noFill/>
          <a:ln>
            <a:noFill/>
          </a:ln>
        </p:spPr>
      </p:pic>
      <p:sp>
        <p:nvSpPr>
          <p:cNvPr id="259" name="Google Shape;259;p21"/>
          <p:cNvSpPr/>
          <p:nvPr/>
        </p:nvSpPr>
        <p:spPr>
          <a:xfrm>
            <a:off x="1749113" y="1581613"/>
            <a:ext cx="3762900" cy="1547700"/>
          </a:xfrm>
          <a:prstGeom prst="wedgeRoundRectCallout">
            <a:avLst>
              <a:gd fmla="val -20833" name="adj1"/>
              <a:gd fmla="val 62500" name="adj2"/>
              <a:gd fmla="val 0" name="adj3"/>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21"/>
          <p:cNvPicPr preferRelativeResize="0"/>
          <p:nvPr/>
        </p:nvPicPr>
        <p:blipFill>
          <a:blip r:embed="rId4">
            <a:alphaModFix/>
          </a:blip>
          <a:stretch>
            <a:fillRect/>
          </a:stretch>
        </p:blipFill>
        <p:spPr>
          <a:xfrm>
            <a:off x="2020525" y="1648086"/>
            <a:ext cx="1414750" cy="1414750"/>
          </a:xfrm>
          <a:prstGeom prst="rect">
            <a:avLst/>
          </a:prstGeom>
          <a:noFill/>
          <a:ln>
            <a:noFill/>
          </a:ln>
        </p:spPr>
      </p:pic>
      <p:sp>
        <p:nvSpPr>
          <p:cNvPr id="261" name="Google Shape;261;p21"/>
          <p:cNvSpPr txBox="1"/>
          <p:nvPr/>
        </p:nvSpPr>
        <p:spPr>
          <a:xfrm>
            <a:off x="3761088" y="2158613"/>
            <a:ext cx="14148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Where ?</a:t>
            </a:r>
            <a:endParaRPr b="1" sz="2400">
              <a:latin typeface="Calibri"/>
              <a:ea typeface="Calibri"/>
              <a:cs typeface="Calibri"/>
              <a:sym typeface="Calibri"/>
            </a:endParaRPr>
          </a:p>
        </p:txBody>
      </p:sp>
      <p:pic>
        <p:nvPicPr>
          <p:cNvPr id="262" name="Google Shape;262;p21"/>
          <p:cNvPicPr preferRelativeResize="0"/>
          <p:nvPr/>
        </p:nvPicPr>
        <p:blipFill>
          <a:blip r:embed="rId3">
            <a:alphaModFix/>
          </a:blip>
          <a:stretch>
            <a:fillRect/>
          </a:stretch>
        </p:blipFill>
        <p:spPr>
          <a:xfrm>
            <a:off x="7227063" y="3539312"/>
            <a:ext cx="2430525" cy="2430525"/>
          </a:xfrm>
          <a:prstGeom prst="rect">
            <a:avLst/>
          </a:prstGeom>
          <a:noFill/>
          <a:ln>
            <a:noFill/>
          </a:ln>
        </p:spPr>
      </p:pic>
      <p:sp>
        <p:nvSpPr>
          <p:cNvPr id="263" name="Google Shape;263;p21"/>
          <p:cNvSpPr/>
          <p:nvPr/>
        </p:nvSpPr>
        <p:spPr>
          <a:xfrm>
            <a:off x="7227063" y="1581613"/>
            <a:ext cx="3762900" cy="1547700"/>
          </a:xfrm>
          <a:prstGeom prst="wedgeRoundRectCallout">
            <a:avLst>
              <a:gd fmla="val -20833" name="adj1"/>
              <a:gd fmla="val 62500" name="adj2"/>
              <a:gd fmla="val 0" name="adj3"/>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txBox="1"/>
          <p:nvPr/>
        </p:nvSpPr>
        <p:spPr>
          <a:xfrm>
            <a:off x="9239038" y="2158613"/>
            <a:ext cx="14148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Like </a:t>
            </a:r>
            <a:r>
              <a:rPr b="1" lang="en-US" sz="2400">
                <a:latin typeface="Calibri"/>
                <a:ea typeface="Calibri"/>
                <a:cs typeface="Calibri"/>
                <a:sym typeface="Calibri"/>
              </a:rPr>
              <a:t>?</a:t>
            </a:r>
            <a:endParaRPr b="1" sz="2400">
              <a:latin typeface="Calibri"/>
              <a:ea typeface="Calibri"/>
              <a:cs typeface="Calibri"/>
              <a:sym typeface="Calibri"/>
            </a:endParaRPr>
          </a:p>
        </p:txBody>
      </p:sp>
      <p:pic>
        <p:nvPicPr>
          <p:cNvPr id="265" name="Google Shape;265;p21"/>
          <p:cNvPicPr preferRelativeResize="0"/>
          <p:nvPr/>
        </p:nvPicPr>
        <p:blipFill>
          <a:blip r:embed="rId5">
            <a:alphaModFix/>
          </a:blip>
          <a:stretch>
            <a:fillRect/>
          </a:stretch>
        </p:blipFill>
        <p:spPr>
          <a:xfrm>
            <a:off x="7836929" y="1858729"/>
            <a:ext cx="993500" cy="99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2"/>
          <p:cNvSpPr txBox="1"/>
          <p:nvPr>
            <p:ph idx="12" type="sldNum"/>
          </p:nvPr>
        </p:nvSpPr>
        <p:spPr>
          <a:xfrm>
            <a:off x="9897880" y="6459786"/>
            <a:ext cx="1311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2" name="Google Shape;272;p22"/>
          <p:cNvSpPr txBox="1"/>
          <p:nvPr/>
        </p:nvSpPr>
        <p:spPr>
          <a:xfrm>
            <a:off x="996007" y="538097"/>
            <a:ext cx="4876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Our Proposal</a:t>
            </a:r>
            <a:endParaRPr/>
          </a:p>
        </p:txBody>
      </p:sp>
      <p:sp>
        <p:nvSpPr>
          <p:cNvPr id="273" name="Google Shape;273;p22"/>
          <p:cNvSpPr/>
          <p:nvPr/>
        </p:nvSpPr>
        <p:spPr>
          <a:xfrm rot="9246599">
            <a:off x="597164" y="648363"/>
            <a:ext cx="990736" cy="914391"/>
          </a:xfrm>
          <a:prstGeom prst="rtTriangle">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2"/>
          <p:cNvSpPr txBox="1"/>
          <p:nvPr/>
        </p:nvSpPr>
        <p:spPr>
          <a:xfrm>
            <a:off x="889633" y="64388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275" name="Google Shape;275;p22"/>
          <p:cNvSpPr/>
          <p:nvPr/>
        </p:nvSpPr>
        <p:spPr>
          <a:xfrm rot="9246599">
            <a:off x="597163" y="648363"/>
            <a:ext cx="990736" cy="914391"/>
          </a:xfrm>
          <a:prstGeom prst="rtTriangle">
            <a:avLst/>
          </a:prstGeom>
          <a:gradFill>
            <a:gsLst>
              <a:gs pos="0">
                <a:srgbClr val="C34913"/>
              </a:gs>
              <a:gs pos="34000">
                <a:srgbClr val="C24B17"/>
              </a:gs>
              <a:gs pos="70000">
                <a:srgbClr val="C84A14"/>
              </a:gs>
              <a:gs pos="100000">
                <a:srgbClr val="C45524"/>
              </a:gs>
            </a:gsLst>
            <a:path path="circle">
              <a:fillToRect b="50%" l="50%" r="50%" t="50%"/>
            </a:path>
            <a:tileRect/>
          </a:gra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2"/>
          <p:cNvSpPr txBox="1"/>
          <p:nvPr/>
        </p:nvSpPr>
        <p:spPr>
          <a:xfrm>
            <a:off x="889632" y="643888"/>
            <a:ext cx="495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277" name="Google Shape;277;p22"/>
          <p:cNvSpPr txBox="1"/>
          <p:nvPr/>
        </p:nvSpPr>
        <p:spPr>
          <a:xfrm>
            <a:off x="714013" y="5936175"/>
            <a:ext cx="4800600" cy="29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Suggest best recipes</a:t>
            </a:r>
            <a:endParaRPr b="1" sz="1800">
              <a:solidFill>
                <a:schemeClr val="dk1"/>
              </a:solidFill>
              <a:latin typeface="Calibri"/>
              <a:ea typeface="Calibri"/>
              <a:cs typeface="Calibri"/>
              <a:sym typeface="Calibri"/>
            </a:endParaRPr>
          </a:p>
        </p:txBody>
      </p:sp>
      <p:pic>
        <p:nvPicPr>
          <p:cNvPr id="278" name="Google Shape;278;p22"/>
          <p:cNvPicPr preferRelativeResize="0"/>
          <p:nvPr/>
        </p:nvPicPr>
        <p:blipFill rotWithShape="1">
          <a:blip r:embed="rId3">
            <a:alphaModFix/>
          </a:blip>
          <a:srcRect b="0" l="0" r="0" t="0"/>
          <a:stretch/>
        </p:blipFill>
        <p:spPr>
          <a:xfrm>
            <a:off x="1330637" y="1440461"/>
            <a:ext cx="3567344" cy="4495701"/>
          </a:xfrm>
          <a:prstGeom prst="rect">
            <a:avLst/>
          </a:prstGeom>
          <a:noFill/>
          <a:ln cap="flat" cmpd="sng" w="9525">
            <a:solidFill>
              <a:srgbClr val="000000"/>
            </a:solidFill>
            <a:prstDash val="solid"/>
            <a:round/>
            <a:headEnd len="sm" w="sm" type="none"/>
            <a:tailEnd len="sm" w="sm" type="none"/>
          </a:ln>
        </p:spPr>
      </p:pic>
      <p:pic>
        <p:nvPicPr>
          <p:cNvPr id="279" name="Google Shape;279;p22"/>
          <p:cNvPicPr preferRelativeResize="0"/>
          <p:nvPr/>
        </p:nvPicPr>
        <p:blipFill rotWithShape="1">
          <a:blip r:embed="rId4">
            <a:alphaModFix/>
          </a:blip>
          <a:srcRect b="0" l="0" r="0" t="0"/>
          <a:stretch/>
        </p:blipFill>
        <p:spPr>
          <a:xfrm>
            <a:off x="6756213" y="1440450"/>
            <a:ext cx="4490561" cy="4495725"/>
          </a:xfrm>
          <a:prstGeom prst="rect">
            <a:avLst/>
          </a:prstGeom>
          <a:noFill/>
          <a:ln cap="flat" cmpd="sng" w="9525">
            <a:solidFill>
              <a:srgbClr val="000000"/>
            </a:solidFill>
            <a:prstDash val="solid"/>
            <a:round/>
            <a:headEnd len="sm" w="sm" type="none"/>
            <a:tailEnd len="sm" w="sm" type="none"/>
          </a:ln>
        </p:spPr>
      </p:pic>
      <p:sp>
        <p:nvSpPr>
          <p:cNvPr id="280" name="Google Shape;280;p22"/>
          <p:cNvSpPr txBox="1"/>
          <p:nvPr/>
        </p:nvSpPr>
        <p:spPr>
          <a:xfrm>
            <a:off x="6601188" y="5900325"/>
            <a:ext cx="4800600" cy="36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Suggest related recipes</a:t>
            </a:r>
            <a:endParaRPr b="1"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FoodGourmet">
      <a:dk1>
        <a:srgbClr val="4D0511"/>
      </a:dk1>
      <a:lt1>
        <a:srgbClr val="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